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2" r:id="rId4"/>
    <p:sldId id="275" r:id="rId5"/>
    <p:sldId id="273" r:id="rId6"/>
    <p:sldId id="274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5" r:id="rId15"/>
    <p:sldId id="286" r:id="rId16"/>
    <p:sldId id="287" r:id="rId17"/>
    <p:sldId id="288" r:id="rId18"/>
    <p:sldId id="289" r:id="rId19"/>
    <p:sldId id="284" r:id="rId20"/>
    <p:sldId id="261" r:id="rId21"/>
    <p:sldId id="262" r:id="rId22"/>
    <p:sldId id="263" r:id="rId23"/>
    <p:sldId id="264" r:id="rId24"/>
    <p:sldId id="265" r:id="rId25"/>
    <p:sldId id="27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Имя</a:t>
            </a:r>
          </a:p>
          <a:p>
            <a:r>
              <a:rPr lang="ru-RU" dirty="0" smtClean="0"/>
              <a:t>Номер версии</a:t>
            </a:r>
          </a:p>
          <a:p>
            <a:r>
              <a:rPr lang="ru-RU" dirty="0" smtClean="0"/>
              <a:t>Культура</a:t>
            </a:r>
          </a:p>
          <a:p>
            <a:r>
              <a:rPr lang="en-US" dirty="0" err="1" smtClean="0"/>
              <a:t>PublicKeyToken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73378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3992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создания собственного атрибута необходимо унаследовать его от класса </a:t>
            </a:r>
            <a:r>
              <a:rPr lang="en-US" sz="1600"/>
              <a:t>Attribute</a:t>
            </a:r>
            <a:r>
              <a:rPr lang="ru-RU" sz="1600"/>
              <a:t>, к тому же данный класс должен обладать рядом особенностей</a:t>
            </a:r>
            <a:r>
              <a:rPr lang="en-US" sz="160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/>
              <a:t>Класс должен быть потомком класса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Имя класса должно заканчиваться суффиксом </a:t>
            </a:r>
            <a:r>
              <a:rPr lang="ru-RU" sz="1600" i="1"/>
              <a:t>Attribute</a:t>
            </a:r>
            <a:r>
              <a:rPr lang="ru-RU" sz="1600"/>
              <a:t>.</a:t>
            </a:r>
            <a:endParaRPr lang="be-BY" sz="1600"/>
          </a:p>
          <a:p>
            <a:pPr lvl="1">
              <a:buFont typeface="Arial" charset="0"/>
              <a:buChar char="•"/>
            </a:pPr>
            <a:r>
              <a:rPr lang="ru-RU" sz="160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/>
              <a:t>bool</a:t>
            </a:r>
            <a:r>
              <a:rPr lang="ru-RU" sz="1600"/>
              <a:t>, </a:t>
            </a:r>
            <a:r>
              <a:rPr lang="en-US" sz="1600"/>
              <a:t>byte</a:t>
            </a:r>
            <a:r>
              <a:rPr lang="ru-RU" sz="1600"/>
              <a:t>, char, short, int, long, float, double, string; тип </a:t>
            </a:r>
            <a:r>
              <a:rPr lang="en-US" sz="1600"/>
              <a:t>System</a:t>
            </a:r>
            <a:r>
              <a:rPr lang="ru-RU" sz="1600"/>
              <a:t>.</a:t>
            </a:r>
            <a:r>
              <a:rPr lang="en-US" sz="1600"/>
              <a:t>Type</a:t>
            </a:r>
            <a:r>
              <a:rPr lang="ru-RU" sz="1600"/>
              <a:t>; перечисления; тип object; одномерные массивы перечисленных выше типов.</a:t>
            </a:r>
            <a:endParaRPr lang="en-US" sz="160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1442</Words>
  <Application>Microsoft Office PowerPoint</Application>
  <PresentationFormat>On-screen Show (4:3)</PresentationFormat>
  <Paragraphs>343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bel-hard-training</vt:lpstr>
      <vt:lpstr>PowerPoint Presentation</vt:lpstr>
      <vt:lpstr>PowerPoint Presentation</vt:lpstr>
      <vt:lpstr>Понятие сборки (assembly)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Строгое имя сборки (strong name)</vt:lpstr>
      <vt:lpstr>Файл AssemblyInfo.cs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Глобальный кеш сборок Global Assembly Cache (GAC)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2012-11-05T21:37:08Z</dcterms:modified>
</cp:coreProperties>
</file>