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con 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conntect = 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conntect.Open();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conntection = 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conntection.Open();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cmd.Connection = conntecttion;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param 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param.ParameterName = "@value";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param.DbType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cmd.Parameters.Add(param);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cmd.Parameters["@value"].Value = (object)(8.0);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cmd.Parameters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ExecuteReader().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Ридеры позволяют перемещаться по данным набора строго последовательно и в одном направлении – от начала к концу.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Данные, полученные при помощи ридера, доступны только для чтения.</a:t>
            </a:r>
          </a:p>
          <a:p>
            <a:r>
              <a:rPr lang="ru-RU" sz="1400" dirty="0">
                <a:solidFill>
                  <a:schemeClr val="bg1"/>
                </a:solidFill>
              </a:rPr>
              <a:t>	На 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завершено.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981200"/>
            <a:ext cx="8839200" cy="203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while (reader.Read())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Console.Write("Student : {0} grade{1}", reader["Name"], reader["Grade"]);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reader.Close();     //После прочтения надо закрыть ридер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72000"/>
            <a:ext cx="8839200" cy="2154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cmd = connection.CreateCommand();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cmd.CommandText = "SELECT * FROM Students";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reader = cmd.ExecuteReader(); //Получаем ридер по запросу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 reader.GetOrdinal("Name");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 reader.GetOrdinal("Grade");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(reader.Read())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Console.Write("Student : {0} grade{1}", reader[nameIndex], reader[gradeIndex]);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reader.Close();     //После прочтения надо закрыть ридер</a:t>
            </a: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868363"/>
            <a:ext cx="8839200" cy="1570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SqlDataReader reader = cmd.ExecuteReader();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nameIndex = reader.GetOrdinal("Name");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gradeIndex = reader.GetOrdinal("Grade");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while (reader.Read())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Console.Write("Student : {0} grade{1}", reader.GetString(nameIndex)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, reader.GetFloat(gradeIndex));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46086"/>
              </p:ext>
            </p:extLst>
          </p:nvPr>
        </p:nvGraphicFramePr>
        <p:xfrm>
          <a:off x="152400" y="3200400"/>
          <a:ext cx="8839200" cy="192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  <a:gridCol w="6477000"/>
              </a:tblGrid>
              <a:tr h="213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connection 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connection.Open();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= conntect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" y="4156075"/>
            <a:ext cx="8839200" cy="20923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SqlConnection connection = new SqlConnection(/* Строка подключения */);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connection.Open();                              //Открываем 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SqlCommand cmd = connection.CreateCommand();    //СОздаем 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cmd.CommandText = "UpdateStudents";             //Указываем 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cmd.CommandType = CommandType.StoredProcedure;  //Указываем,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cmd.Parameters.Add("@ID", SqlDbType.Int);       //Задаем 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result = cmd.ExecuteNonQuery();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Console.WriteLine("{0} rows changed",result);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set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adapt.Fill(set);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10795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con.Open();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Students";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insert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insert.CommandText = "INSERT INTO Students(Name ,Grade) VALUES (@p1,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insert.Parameters.Add("@p1", SqlDbType.NChar,10);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adapt.InsertCommand = insert;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delete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delete.CommandText = "DELETE FROM Students WHERE (Name = @p1) AND (Grade =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adapt.DeleteCommand = delete;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update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update.CommandText = "UPDATE Students SET Name = @p1, Grade = @p2 " +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"WHERE (Name = @p3) AND (Grade = @p4)";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update.Parameters.Add("@p3",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update.Parameters.Add("@p4",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adapt.UpdateCommand = update;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 = new DataTable();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adapt.Fill(tbl);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4012</Words>
  <Application>Microsoft Office PowerPoint</Application>
  <PresentationFormat>On-screen Show (4:3)</PresentationFormat>
  <Paragraphs>807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bel-hard-training</vt:lpstr>
      <vt:lpstr>PowerPoint Presentation</vt:lpstr>
      <vt:lpstr>PowerPoint Presentation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2012-11-05T21:37:37Z</dcterms:modified>
</cp:coreProperties>
</file>