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9" r:id="rId4"/>
    <p:sldId id="266" r:id="rId5"/>
    <p:sldId id="259" r:id="rId6"/>
    <p:sldId id="270" r:id="rId7"/>
    <p:sldId id="271" r:id="rId8"/>
    <p:sldId id="277" r:id="rId9"/>
    <p:sldId id="265" r:id="rId10"/>
    <p:sldId id="272" r:id="rId11"/>
    <p:sldId id="267" r:id="rId12"/>
    <p:sldId id="261" r:id="rId13"/>
    <p:sldId id="274" r:id="rId14"/>
    <p:sldId id="281" r:id="rId15"/>
    <p:sldId id="275" r:id="rId16"/>
    <p:sldId id="276" r:id="rId17"/>
    <p:sldId id="268" r:id="rId18"/>
    <p:sldId id="279" r:id="rId19"/>
    <p:sldId id="283" r:id="rId20"/>
    <p:sldId id="278" r:id="rId21"/>
    <p:sldId id="280" r:id="rId22"/>
    <p:sldId id="273" r:id="rId23"/>
    <p:sldId id="260" r:id="rId24"/>
    <p:sldId id="282" r:id="rId25"/>
    <p:sldId id="264" r:id="rId26"/>
    <p:sldId id="262" r:id="rId27"/>
    <p:sldId id="263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16" y="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Singe()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1204</Words>
  <Application>Microsoft Office PowerPoint</Application>
  <PresentationFormat>On-screen Show (4:3)</PresentationFormat>
  <Paragraphs>220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Итераторы</vt:lpstr>
      <vt:lpstr>Итераторы и yield</vt:lpstr>
      <vt:lpstr>IEnumerable&lt;T&gt;</vt:lpstr>
      <vt:lpstr>Extension методы</vt:lpstr>
      <vt:lpstr>Самостоятельное задание</vt:lpstr>
      <vt:lpstr>Лямбда-выражения (lambda expressions)</vt:lpstr>
      <vt:lpstr>Класс System.Linq.Enumerable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 Множества</vt:lpstr>
      <vt:lpstr>Enumerable. Сортировка</vt:lpstr>
      <vt:lpstr>Enumerable. Математика</vt:lpstr>
      <vt:lpstr>Enumerable. Другие методы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2014-04-21T14:44:31Z</dcterms:modified>
</cp:coreProperties>
</file>