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57" r:id="rId3"/>
    <p:sldId id="259" r:id="rId4"/>
    <p:sldId id="278" r:id="rId5"/>
    <p:sldId id="264" r:id="rId6"/>
    <p:sldId id="270" r:id="rId7"/>
    <p:sldId id="272" r:id="rId8"/>
    <p:sldId id="275" r:id="rId9"/>
    <p:sldId id="262" r:id="rId10"/>
    <p:sldId id="265" r:id="rId11"/>
    <p:sldId id="277" r:id="rId12"/>
    <p:sldId id="271" r:id="rId13"/>
    <p:sldId id="266" r:id="rId14"/>
    <p:sldId id="279" r:id="rId15"/>
    <p:sldId id="269" r:id="rId16"/>
    <p:sldId id="273" r:id="rId17"/>
    <p:sldId id="274" r:id="rId18"/>
    <p:sldId id="267" r:id="rId19"/>
    <p:sldId id="268" r:id="rId20"/>
    <p:sldId id="260" r:id="rId21"/>
    <p:sldId id="261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20.04.2014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</a:t>
            </a:r>
            <a:r>
              <a:rPr lang="en-US" dirty="0" smtClean="0"/>
              <a:t>ReSharper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endParaRPr lang="en-US" dirty="0" smtClean="0"/>
          </a:p>
          <a:p>
            <a:pPr lvl="1"/>
            <a:r>
              <a:rPr lang="ru-RU" dirty="0" smtClean="0"/>
              <a:t>Безопасный </a:t>
            </a:r>
            <a:r>
              <a:rPr lang="ru-RU" dirty="0"/>
              <a:t>режим</a:t>
            </a:r>
            <a:r>
              <a:rPr lang="en-US" dirty="0"/>
              <a:t> (</a:t>
            </a:r>
            <a:r>
              <a:rPr lang="ru-RU" dirty="0"/>
              <a:t>отключает все расширения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On-screen Show (4:3)</PresentationFormat>
  <Paragraphs>113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Visual Studio и права администратора</vt:lpstr>
      <vt:lpstr>Аргументы командной строки для Visual Studio (Devenv.exe)</vt:lpstr>
      <vt:lpstr>Редактор</vt:lpstr>
      <vt:lpstr>Редактор: Поиск текста</vt:lpstr>
      <vt:lpstr>Редактор: комментарии</vt:lpstr>
      <vt:lpstr>Редактор: Колоночный режим</vt:lpstr>
      <vt:lpstr>Редактор: Навигация по коду</vt:lpstr>
      <vt:lpstr>Редактор: Смарт-тег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Бесплатные расширения для VS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2014-04-20T16:29:42Z</dcterms:modified>
</cp:coreProperties>
</file>