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7" r:id="rId2"/>
    <p:sldId id="267" r:id="rId3"/>
    <p:sldId id="269" r:id="rId4"/>
    <p:sldId id="261" r:id="rId5"/>
    <p:sldId id="263" r:id="rId6"/>
    <p:sldId id="264" r:id="rId7"/>
    <p:sldId id="262" r:id="rId8"/>
    <p:sldId id="265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03" autoAdjust="0"/>
    <p:restoredTop sz="86323" autoAdjust="0"/>
  </p:normalViewPr>
  <p:slideViewPr>
    <p:cSldViewPr>
      <p:cViewPr varScale="1">
        <p:scale>
          <a:sx n="74" d="100"/>
          <a:sy n="74" d="100"/>
        </p:scale>
        <p:origin x="-10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22.02.2019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62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2800" i="1" dirty="0">
                <a:solidFill>
                  <a:schemeClr val="bg1"/>
                </a:solidFill>
              </a:rPr>
              <a:t>C#</a:t>
            </a:r>
            <a:endParaRPr lang="ru-RU" sz="2800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508" y="2528900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ootlight MT Light" panose="0204060206030A020304" pitchFamily="18" charset="77"/>
              </a:rPr>
              <a:t>§ </a:t>
            </a:r>
            <a:r>
              <a:rPr lang="ru-RU" sz="3600" b="1" dirty="0" smtClean="0">
                <a:solidFill>
                  <a:schemeClr val="bg1"/>
                </a:solidFill>
                <a:latin typeface="Footlight MT Light" panose="0204060206030A020304" pitchFamily="18" charset="77"/>
              </a:rPr>
              <a:t>Коллекции</a:t>
            </a:r>
            <a:endParaRPr lang="en-US" sz="3600" b="1" dirty="0">
              <a:solidFill>
                <a:schemeClr val="bg1"/>
              </a:solidFill>
              <a:latin typeface="Footlight MT Light" panose="0204060206030A020304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23FA65-1963-9C48-AEBB-8E324B2BBC79}"/>
              </a:ext>
            </a:extLst>
          </p:cNvPr>
          <p:cNvSpPr txBox="1"/>
          <p:nvPr/>
        </p:nvSpPr>
        <p:spPr>
          <a:xfrm>
            <a:off x="2339752" y="4984720"/>
            <a:ext cx="44644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Центр Обучающих Технологий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основан в 2002 году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Print" panose="02000800000000000000" pitchFamily="2" charset="0"/>
              </a:rPr>
              <a:t>trainingcenter.by</a:t>
            </a: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egoe Print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4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 </a:t>
            </a:r>
            <a:r>
              <a:rPr lang="ru-RU" dirty="0" smtClean="0"/>
              <a:t>коллекций которые нужно обязательно знать!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List&lt;T&gt;</a:t>
            </a:r>
          </a:p>
          <a:p>
            <a:r>
              <a:rPr lang="en-US" dirty="0" smtClean="0"/>
              <a:t>Dictionary&lt;</a:t>
            </a:r>
            <a:r>
              <a:rPr lang="en-US" dirty="0" err="1" smtClean="0"/>
              <a:t>TKey</a:t>
            </a:r>
            <a:r>
              <a:rPr lang="en-US" dirty="0" smtClean="0"/>
              <a:t>, TValue&gt;</a:t>
            </a:r>
          </a:p>
          <a:p>
            <a:r>
              <a:rPr lang="en-US" dirty="0" smtClean="0"/>
              <a:t>Queue&lt;T&gt;</a:t>
            </a:r>
          </a:p>
          <a:p>
            <a:r>
              <a:rPr lang="en-US" dirty="0" smtClean="0"/>
              <a:t>Stack&lt;T&gt;</a:t>
            </a:r>
          </a:p>
          <a:p>
            <a:r>
              <a:rPr lang="en-US" dirty="0" err="1" smtClean="0"/>
              <a:t>HashSet</a:t>
            </a:r>
            <a:r>
              <a:rPr lang="en-US" dirty="0" smtClean="0"/>
              <a:t>&lt;T&gt;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022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ХЕШ ТАБЛИЦЫ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35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Хеш-таблицы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Hashtable</a:t>
            </a:r>
            <a:endParaRPr lang="en-US" sz="2800" dirty="0" smtClean="0"/>
          </a:p>
          <a:p>
            <a:r>
              <a:rPr lang="en-US" sz="2800" dirty="0" smtClean="0"/>
              <a:t>Dictionary&lt;</a:t>
            </a:r>
            <a:r>
              <a:rPr lang="en-US" sz="2800" dirty="0" err="1" smtClean="0"/>
              <a:t>TKey</a:t>
            </a:r>
            <a:r>
              <a:rPr lang="en-US" sz="2800" dirty="0" smtClean="0"/>
              <a:t>, TValue&gt;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4391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</a:p>
          <a:p>
            <a:r>
              <a:rPr lang="en-US" dirty="0" smtClean="0"/>
              <a:t>Queue&lt;T&gt;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726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Стеки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</a:p>
          <a:p>
            <a:r>
              <a:rPr lang="en-US" dirty="0" err="1" smtClean="0"/>
              <a:t>Satck</a:t>
            </a:r>
            <a:r>
              <a:rPr lang="en-US" dirty="0" smtClean="0"/>
              <a:t>&lt;T&gt;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32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r>
              <a:rPr lang="en-US" dirty="0" smtClean="0"/>
              <a:t>&lt;T&gt;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26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Связанные списки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LinkedList</a:t>
            </a:r>
            <a:r>
              <a:rPr lang="en-US" dirty="0" smtClean="0"/>
              <a:t>&lt;T&gt;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6547879"/>
      </p:ext>
    </p:extLst>
  </p:cSld>
  <p:clrMapOvr>
    <a:masterClrMapping/>
  </p:clrMapOvr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57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bel-hard-training</vt:lpstr>
      <vt:lpstr>PowerPoint Presentation</vt:lpstr>
      <vt:lpstr>5 коллекций которые нужно обязательно знать!</vt:lpstr>
      <vt:lpstr>ХЕШ ТАБЛИЦЫ</vt:lpstr>
      <vt:lpstr>Хеш-таблицы</vt:lpstr>
      <vt:lpstr>Очереди</vt:lpstr>
      <vt:lpstr>Стеки</vt:lpstr>
      <vt:lpstr>Множества</vt:lpstr>
      <vt:lpstr>Связанные списки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проектирования</dc:title>
  <dc:creator/>
  <cp:lastModifiedBy/>
  <cp:revision>1</cp:revision>
  <dcterms:created xsi:type="dcterms:W3CDTF">2012-09-11T19:21:02Z</dcterms:created>
  <dcterms:modified xsi:type="dcterms:W3CDTF">2019-02-22T18:54:44Z</dcterms:modified>
</cp:coreProperties>
</file>