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9005" y="2528900"/>
            <a:ext cx="7125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rgbClr val="0070C0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>
                <a:solidFill>
                  <a:srgbClr val="0070C0"/>
                </a:solidFill>
              </a:rPr>
              <a:t>Неявное</a:t>
            </a:r>
            <a:endParaRPr lang="en-US" b="1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/>
              <a:t>(</a:t>
            </a:r>
            <a:r>
              <a:rPr lang="en-US" sz="1400" i="1"/>
              <a:t>implicit conversion</a:t>
            </a:r>
            <a:r>
              <a:rPr lang="ru-RU" sz="1400"/>
              <a:t>)</a:t>
            </a:r>
            <a:endParaRPr lang="ru-RU" sz="1400" b="1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/>
              <a:t>Осуществляется без указания</a:t>
            </a:r>
          </a:p>
          <a:p>
            <a:pPr algn="ctr" eaLnBrk="1" hangingPunct="1"/>
            <a:r>
              <a:rPr lang="ru-RU" sz="1400"/>
              <a:t>программиста.  Язык сам определяет, к какому типу необходимо привести объект.</a:t>
            </a:r>
            <a:r>
              <a:rPr lang="ru-RU" sz="1600" b="1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Тип представлен двухбайтным символом в кодировке </a:t>
            </a:r>
            <a:r>
              <a:rPr lang="en-US" sz="1600"/>
              <a:t>Unicode.</a:t>
            </a:r>
            <a:r>
              <a:rPr lang="ru-RU" sz="1600"/>
              <a:t> </a:t>
            </a:r>
          </a:p>
          <a:p>
            <a:pPr eaLnBrk="1" hangingPunct="1"/>
            <a:r>
              <a:rPr lang="en-US" sz="1600"/>
              <a:t>	</a:t>
            </a:r>
            <a:r>
              <a:rPr lang="ru-RU" sz="1600"/>
              <a:t>Большинство статических методов типа </a:t>
            </a:r>
            <a:r>
              <a:rPr lang="en-US" sz="1600"/>
              <a:t>Char </a:t>
            </a:r>
            <a:r>
              <a:rPr lang="ru-RU" sz="1600"/>
              <a:t>предназначены для определения пртнадлежноисти символа к одной из категорий</a:t>
            </a:r>
            <a:r>
              <a:rPr lang="en-US" sz="1600"/>
              <a:t>:</a:t>
            </a:r>
            <a:endParaRPr lang="ru-RU" sz="16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Encoding.GetEncoding("ascii");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Encoding.ASCII;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Encoding.Unicode;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Encoding.UTF32;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1144</Words>
  <Application>Microsoft Office PowerPoint</Application>
  <PresentationFormat>On-screen Show (4:3)</PresentationFormat>
  <Paragraphs>244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7</cp:revision>
  <dcterms:created xsi:type="dcterms:W3CDTF">2012-08-15T13:16:02Z</dcterms:created>
  <dcterms:modified xsi:type="dcterms:W3CDTF">2012-08-15T13:21:10Z</dcterms:modified>
</cp:coreProperties>
</file>