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9250" y="2528900"/>
            <a:ext cx="510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ru-RU" sz="2400" dirty="0">
                <a:solidFill>
                  <a:schemeClr val="bg1"/>
                </a:solidFill>
              </a:rPr>
              <a:t>. Средства ввода/вывода.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CanRead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Can Seek</a:t>
                      </a:r>
                    </a:p>
                    <a:p>
                      <a:r>
                        <a:rPr lang="en-US" sz="1400" dirty="0" err="1" smtClean="0"/>
                        <a:t>CanWrite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Поток поддерживает чтение, запись, поиск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Закрывает поток и освобождает ресурсы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Flush()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буфер потока и записывает содержимое в связанное с потоком хранилище данных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 длину</a:t>
                      </a:r>
                      <a:r>
                        <a:rPr lang="ru-RU" sz="1400" baseline="0" dirty="0" smtClean="0"/>
                        <a:t> потока в байтах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Position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Позиция</a:t>
                      </a:r>
                      <a:r>
                        <a:rPr lang="ru-RU" sz="1400" baseline="0" dirty="0" smtClean="0"/>
                        <a:t> указателя в потоке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Read()</a:t>
                      </a:r>
                    </a:p>
                    <a:p>
                      <a:r>
                        <a:rPr lang="en-US" sz="1400" dirty="0" err="1" smtClean="0"/>
                        <a:t>ReadByte</a:t>
                      </a:r>
                      <a:r>
                        <a:rPr lang="en-US" sz="1400" dirty="0" smtClean="0"/>
                        <a:t>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Считывает</a:t>
                      </a:r>
                      <a:r>
                        <a:rPr lang="ru-RU" sz="1400" baseline="0" dirty="0" smtClean="0"/>
                        <a:t> из потока последовательность байтов или один байт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Seek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Перемещает указатель на новую позицию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SetLength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Устанавливает длину текущего потока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Write()</a:t>
                      </a:r>
                    </a:p>
                    <a:p>
                      <a:r>
                        <a:rPr lang="en-US" sz="1400" dirty="0" err="1" smtClean="0"/>
                        <a:t>WriteByte</a:t>
                      </a:r>
                      <a:r>
                        <a:rPr lang="en-US" sz="1400" dirty="0" smtClean="0"/>
                        <a:t>()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Записывает</a:t>
                      </a:r>
                      <a:r>
                        <a:rPr lang="ru-RU" sz="1400" baseline="0" dirty="0" smtClean="0"/>
                        <a:t> байты(байт) в поток.</a:t>
                      </a:r>
                      <a:endParaRPr lang="be-BY" sz="14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1585</Words>
  <Application>Microsoft Office PowerPoint</Application>
  <PresentationFormat>On-screen Show (4:3)</PresentationFormat>
  <Paragraphs>357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10</cp:revision>
  <dcterms:created xsi:type="dcterms:W3CDTF">2012-08-15T13:44:54Z</dcterms:created>
  <dcterms:modified xsi:type="dcterms:W3CDTF">2012-08-15T14:01:43Z</dcterms:modified>
</cp:coreProperties>
</file>