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79" r:id="rId14"/>
    <p:sldId id="280" r:id="rId15"/>
    <p:sldId id="267" r:id="rId16"/>
    <p:sldId id="283" r:id="rId17"/>
    <p:sldId id="278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741" y="2528900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</a:t>
            </a:r>
            <a:r>
              <a:rPr lang="en-US" dirty="0" err="1" smtClean="0">
                <a:solidFill>
                  <a:schemeClr val="bg1"/>
                </a:solidFill>
              </a:rPr>
              <a:t>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</a:t>
            </a:r>
            <a:r>
              <a:rPr lang="ru-RU" dirty="0" smtClean="0">
                <a:solidFill>
                  <a:schemeClr val="bg1"/>
                </a:solidFill>
              </a:rPr>
              <a:t>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14417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замет данные в строке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</Words>
  <Application>Microsoft Office PowerPoint</Application>
  <PresentationFormat>On-screen Show (4:3)</PresentationFormat>
  <Paragraphs>531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2012-08-13T08:02:26Z</dcterms:created>
  <dcterms:modified xsi:type="dcterms:W3CDTF">2012-08-15T10:01:21Z</dcterms:modified>
</cp:coreProperties>
</file>