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4" r:id="rId4"/>
    <p:sldId id="261" r:id="rId5"/>
    <p:sldId id="267" r:id="rId6"/>
    <p:sldId id="262" r:id="rId7"/>
    <p:sldId id="269" r:id="rId8"/>
    <p:sldId id="268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kdiff3.sourceforge.net/" TargetMode="External"/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www.jetbrains.com/decompiler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://www.microsoft.com/downloads/" TargetMode="External"/><Relationship Id="rId4" Type="http://schemas.openxmlformats.org/officeDocument/2006/relationships/hyperlink" Target="http://www.jetbrains.com/resharp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5 мин. перерыв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2010 </a:t>
            </a:r>
            <a:r>
              <a:rPr lang="ru-RU" dirty="0" smtClean="0">
                <a:solidFill>
                  <a:srgbClr val="92D050"/>
                </a:solidFill>
              </a:rPr>
              <a:t>или 2012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92D050"/>
                </a:solidFill>
              </a:rPr>
              <a:t>Service Pack 1 </a:t>
            </a:r>
            <a:r>
              <a:rPr lang="ru-RU" dirty="0" smtClean="0">
                <a:solidFill>
                  <a:srgbClr val="92D050"/>
                </a:solidFill>
              </a:rPr>
              <a:t>для </a:t>
            </a:r>
            <a:r>
              <a:rPr lang="en-US" dirty="0" smtClean="0">
                <a:solidFill>
                  <a:srgbClr val="92D050"/>
                </a:solidFill>
              </a:rPr>
              <a:t>Visual Studio 2010 </a:t>
            </a:r>
            <a:r>
              <a:rPr lang="ru-RU" dirty="0" smtClean="0">
                <a:solidFill>
                  <a:srgbClr val="92D050"/>
                </a:solidFill>
              </a:rPr>
              <a:t>и/или </a:t>
            </a:r>
            <a:r>
              <a:rPr lang="en-US" dirty="0" smtClean="0">
                <a:solidFill>
                  <a:srgbClr val="92D050"/>
                </a:solidFill>
              </a:rPr>
              <a:t>Update 2 </a:t>
            </a:r>
            <a:r>
              <a:rPr lang="ru-RU" dirty="0" smtClean="0">
                <a:solidFill>
                  <a:srgbClr val="92D050"/>
                </a:solidFill>
              </a:rPr>
              <a:t>для </a:t>
            </a:r>
            <a:r>
              <a:rPr lang="en-US" dirty="0" smtClean="0">
                <a:solidFill>
                  <a:srgbClr val="92D050"/>
                </a:solidFill>
              </a:rPr>
              <a:t>Visual Studio 2012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/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/>
              <a:t>Tools: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pPr lvl="1"/>
            <a:r>
              <a:rPr lang="en-US" dirty="0"/>
              <a:t>ReSharper: </a:t>
            </a:r>
            <a:r>
              <a:rPr lang="en-US" dirty="0">
                <a:hlinkClick r:id="rId4"/>
              </a:rPr>
              <a:t>http://www.jetbrains.com/resharper/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http://www.linqpad.net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://www.jetbrains.com/decompiler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8"/>
              </a:rPr>
              <a:t>http://kdiff3.sourceforge.net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243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2013-04-29T23:13:37Z</dcterms:modified>
</cp:coreProperties>
</file>