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96" r:id="rId23"/>
    <p:sldId id="295" r:id="rId24"/>
    <p:sldId id="278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92" r:id="rId36"/>
    <p:sldId id="28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Office PowerPoint</Application>
  <PresentationFormat>On-screen Show (4:3)</PresentationFormat>
  <Paragraphs>644</Paragraphs>
  <Slides>35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2013-04-29T23:07:01Z</dcterms:modified>
</cp:coreProperties>
</file>