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7" r:id="rId2"/>
    <p:sldId id="291" r:id="rId3"/>
    <p:sldId id="272" r:id="rId4"/>
    <p:sldId id="275" r:id="rId5"/>
    <p:sldId id="273" r:id="rId6"/>
    <p:sldId id="274" r:id="rId7"/>
    <p:sldId id="276" r:id="rId8"/>
    <p:sldId id="277" r:id="rId9"/>
    <p:sldId id="280" r:id="rId10"/>
    <p:sldId id="278" r:id="rId11"/>
    <p:sldId id="279" r:id="rId12"/>
    <p:sldId id="290" r:id="rId13"/>
    <p:sldId id="281" r:id="rId14"/>
    <p:sldId id="282" r:id="rId15"/>
    <p:sldId id="292" r:id="rId16"/>
    <p:sldId id="285" r:id="rId17"/>
    <p:sldId id="286" r:id="rId18"/>
    <p:sldId id="287" r:id="rId19"/>
    <p:sldId id="288" r:id="rId20"/>
    <p:sldId id="289" r:id="rId21"/>
    <p:sldId id="284" r:id="rId22"/>
    <p:sldId id="261" r:id="rId23"/>
    <p:sldId id="262" r:id="rId24"/>
    <p:sldId id="263" r:id="rId25"/>
    <p:sldId id="264" r:id="rId26"/>
    <p:sldId id="265" r:id="rId27"/>
    <p:sldId id="27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73378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3992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1486</Words>
  <Application>Microsoft Office PowerPoint</Application>
  <PresentationFormat>On-screen Show (4:3)</PresentationFormat>
  <Paragraphs>363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bel-hard-training</vt:lpstr>
      <vt:lpstr>PowerPoint Presentation</vt:lpstr>
      <vt:lpstr>Материалы для обучения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Глобальный кеш сборок Global Assembly Cache (GAC)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2013-04-29T23:06:12Z</dcterms:modified>
</cp:coreProperties>
</file>