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5" r:id="rId4"/>
    <p:sldId id="264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C,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Java – </a:t>
            </a:r>
            <a:r>
              <a:rPr lang="ru-RU" sz="3200" dirty="0" smtClean="0"/>
              <a:t>основы и продвинутый курс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Программируйте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 smtClean="0"/>
              <a:t>Читайте книги и блоги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Смотрите обучающие видео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Слушайте подкасты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Посещайте конференции, пользовательские группы, хакатоны и т.п. события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Не забывайте что кроме </a:t>
            </a:r>
            <a:r>
              <a:rPr lang="en-US" dirty="0" smtClean="0"/>
              <a:t>.NET/C#</a:t>
            </a:r>
            <a:r>
              <a:rPr lang="ru-RU" dirty="0" smtClean="0"/>
              <a:t> есть и другие платформы и языки программирования.</a:t>
            </a:r>
            <a:r>
              <a:rPr lang="en-US" dirty="0" smtClean="0"/>
              <a:t> </a:t>
            </a:r>
            <a:r>
              <a:rPr lang="ru-RU" dirty="0" smtClean="0"/>
              <a:t>Изучайте их.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://projecteuler.net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://www.pex4fun.com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Блоги</vt:lpstr>
      <vt:lpstr>Подкасты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2013-04-29T23:09:01Z</dcterms:modified>
</cp:coreProperties>
</file>