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7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276" r:id="rId45"/>
    <p:sldId id="29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20.09.2014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20.09.2014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20.09.2014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9/20/2014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</a:t>
            </a:r>
            <a:r>
              <a:rPr lang="ru-RU" sz="2400" b="1" dirty="0" smtClean="0"/>
              <a:t>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</a:t>
            </a:r>
            <a:r>
              <a:rPr lang="ru-RU" sz="1600" dirty="0" smtClean="0"/>
              <a:t>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System.Windows.Threading.DispatcherTimer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2775</Words>
  <Application>Microsoft Office PowerPoint</Application>
  <PresentationFormat>On-screen Show (4:3)</PresentationFormat>
  <Paragraphs>588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2014-09-20T02:01:36Z</dcterms:modified>
</cp:coreProperties>
</file>