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sldIdLst>
    <p:sldId id="256" r:id="rId3"/>
    <p:sldId id="290" r:id="rId4"/>
    <p:sldId id="293" r:id="rId5"/>
    <p:sldId id="294" r:id="rId6"/>
    <p:sldId id="297" r:id="rId7"/>
    <p:sldId id="284" r:id="rId8"/>
    <p:sldId id="259" r:id="rId9"/>
    <p:sldId id="260" r:id="rId10"/>
    <p:sldId id="291" r:id="rId11"/>
    <p:sldId id="285" r:id="rId12"/>
    <p:sldId id="286" r:id="rId13"/>
    <p:sldId id="261" r:id="rId14"/>
    <p:sldId id="262" r:id="rId15"/>
    <p:sldId id="263" r:id="rId16"/>
    <p:sldId id="264" r:id="rId17"/>
    <p:sldId id="265" r:id="rId18"/>
    <p:sldId id="282" r:id="rId19"/>
    <p:sldId id="266" r:id="rId20"/>
    <p:sldId id="279" r:id="rId21"/>
    <p:sldId id="280" r:id="rId22"/>
    <p:sldId id="287" r:id="rId23"/>
    <p:sldId id="267" r:id="rId24"/>
    <p:sldId id="296" r:id="rId25"/>
    <p:sldId id="295" r:id="rId26"/>
    <p:sldId id="278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92" r:id="rId38"/>
    <p:sldId id="281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>
        <p:scale>
          <a:sx n="100" d="100"/>
          <a:sy n="100" d="100"/>
        </p:scale>
        <p:origin x="-225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05.03.2013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05.03.2013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05.03.2013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05.03.2013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05.03.2013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05.03.2013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en/us/book.aspx?ID=13874&amp;Locale=en-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dotnet/" TargetMode="External"/><Relationship Id="rId7" Type="http://schemas.openxmlformats.org/officeDocument/2006/relationships/hyperlink" Target="http://blackrabbitcoder.net/category/1198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msdn.com/b/pfxteam/" TargetMode="External"/><Relationship Id="rId5" Type="http://schemas.openxmlformats.org/officeDocument/2006/relationships/hyperlink" Target="http://blogs.msdn.com/b/adonet/" TargetMode="External"/><Relationship Id="rId4" Type="http://schemas.openxmlformats.org/officeDocument/2006/relationships/hyperlink" Target="http://blogs.msdn.com/b/bcltea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euler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x4fun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jetbrains.com/resharpe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en-US" dirty="0" err="1" smtClean="0">
                <a:solidFill>
                  <a:schemeClr val="bg1"/>
                </a:solidFill>
              </a:rPr>
              <a:t>Dasm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http://www.jetbrains.com/decompiler/</a:t>
            </a: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3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3"/>
              </a:rPr>
              <a:t>www.microsoft.com/learning/en/us/book.aspx?ID=13874&amp;Locale=en-us</a:t>
            </a:r>
            <a:r>
              <a:rPr lang="ru-RU" u="sng" dirty="0" smtClean="0">
                <a:solidFill>
                  <a:schemeClr val="bg1"/>
                </a:solidFill>
              </a:rPr>
              <a:t/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>
                <a:solidFill>
                  <a:schemeClr val="bg1"/>
                </a:solidFill>
              </a:rPr>
              <a:t>программирования C# 2010 и платформа .NET </a:t>
            </a:r>
            <a:r>
              <a:rPr lang="ru-RU" dirty="0" smtClean="0">
                <a:solidFill>
                  <a:schemeClr val="bg1"/>
                </a:solidFill>
              </a:rPr>
              <a:t>4.0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(Andrew </a:t>
            </a:r>
            <a:r>
              <a:rPr lang="ru-RU" dirty="0" smtClean="0">
                <a:solidFill>
                  <a:schemeClr val="bg1"/>
                </a:solidFill>
              </a:rPr>
              <a:t>Troelsen)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u="sng" dirty="0" smtClean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www.apress.com/9781430225492</a:t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# Language </a:t>
            </a:r>
            <a:r>
              <a:rPr lang="en-US" dirty="0" smtClean="0">
                <a:solidFill>
                  <a:schemeClr val="bg1"/>
                </a:solidFill>
              </a:rPr>
              <a:t>Specification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"C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Language Specification.doc </a:t>
            </a:r>
            <a:r>
              <a:rPr lang="en-US" dirty="0" smtClean="0">
                <a:solidFill>
                  <a:schemeClr val="bg1"/>
                </a:solidFill>
              </a:rPr>
              <a:t>"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6096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728192"/>
                <a:gridCol w="1512168"/>
                <a:gridCol w="4989239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System.Tuple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 smtClean="0">
                <a:solidFill>
                  <a:schemeClr val="bg1"/>
                </a:solidFill>
              </a:rPr>
              <a:t>кортеж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n, \r, \t,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Осторожно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Length,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pPr lvl="6"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См. также класс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ArraySegment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любой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Доп. Задание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Часть 2.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Блоги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NET Framework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http://blogs.msdn.com/b/dotnet/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Base Class Library (BCL)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http://blogs.msdn.com/b/bclteam/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ADO.NET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http://blogs.msdn.com/b/adonet/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Parallel Programming with .NET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http://blogs.msdn.com/b/pfxteam/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en-US" dirty="0">
                <a:solidFill>
                  <a:schemeClr val="bg1"/>
                </a:solidFill>
              </a:rPr>
              <a:t># Little Wonders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http://blackrabbitcoder.net/category/11989.aspx</a:t>
            </a:r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Задачи по программированию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http://projecteuler.net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4"/>
              </a:rPr>
              <a:t>http://www.pex4fun.com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98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9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2012 (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2010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u="sng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u="sng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Не работает с </a:t>
            </a:r>
            <a:r>
              <a:rPr lang="en-US" dirty="0" smtClean="0">
                <a:solidFill>
                  <a:schemeClr val="bg1"/>
                </a:solidFill>
              </a:rPr>
              <a:t>Express </a:t>
            </a:r>
            <a:r>
              <a:rPr lang="ru-RU" dirty="0" smtClean="0">
                <a:solidFill>
                  <a:schemeClr val="bg1"/>
                </a:solidFill>
              </a:rPr>
              <a:t>редакцией.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2125</Words>
  <Application>Microsoft Office PowerPoint</Application>
  <PresentationFormat>On-screen Show (4:3)</PresentationFormat>
  <Paragraphs>652</Paragraphs>
  <Slides>37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bel-hard-training</vt:lpstr>
      <vt:lpstr>PowerPoint Presentation</vt:lpstr>
      <vt:lpstr>PowerPoint Presentation</vt:lpstr>
      <vt:lpstr>Ссылки. Часть 1.</vt:lpstr>
      <vt:lpstr>Ссылки. Часть 2.</vt:lpstr>
      <vt:lpstr>Ссылки. Часть 3.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2013-03-05T16:20:18Z</dcterms:modified>
</cp:coreProperties>
</file>