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4" r:id="rId21"/>
    <p:sldId id="275" r:id="rId22"/>
    <p:sldId id="277" r:id="rId23"/>
    <p:sldId id="282" r:id="rId24"/>
    <p:sldId id="279" r:id="rId25"/>
    <p:sldId id="280" r:id="rId26"/>
    <p:sldId id="276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05.03.2013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762000"/>
            <a:ext cx="88392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Где </a:t>
            </a:r>
            <a:r>
              <a:rPr lang="ru-RU" sz="1600" b="1"/>
              <a:t>объект синхронизации </a:t>
            </a:r>
            <a:r>
              <a:rPr lang="ru-RU" sz="1600"/>
              <a:t>– это любой объект, являющийся совместными ресурсом для обоих потоков.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 err="1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err="1" smtClean="0">
                          <a:latin typeface="+mn-lt"/>
                        </a:rPr>
                        <a:t>x,y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 smtClean="0">
                          <a:latin typeface="+mn-lt"/>
                        </a:rPr>
                        <a:t>CompareExchange</a:t>
                      </a:r>
                      <a:r>
                        <a:rPr lang="en-US" sz="1600" u="none" dirty="0" smtClean="0">
                          <a:latin typeface="+mn-lt"/>
                        </a:rPr>
                        <a:t>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==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</a:t>
                      </a:r>
                      <a:r>
                        <a:rPr lang="en-US" sz="1600" u="none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 имен </a:t>
            </a:r>
            <a:r>
              <a:rPr lang="en-US" sz="2400" dirty="0" err="1" smtClean="0"/>
              <a:t>System.Collections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err="1" smtClean="0"/>
              <a:t>System.Collections.Generic</a:t>
            </a:r>
            <a:r>
              <a:rPr lang="en-US" sz="2400" dirty="0" smtClean="0"/>
              <a:t>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err="1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ConcurrentDictionary</a:t>
                      </a:r>
                      <a:r>
                        <a:rPr lang="en-US" sz="1600" u="none" dirty="0">
                          <a:latin typeface="+mn-lt"/>
                        </a:rPr>
                        <a:t>&lt;</a:t>
                      </a:r>
                      <a:r>
                        <a:rPr lang="en-US" sz="1600" u="none" dirty="0" err="1">
                          <a:latin typeface="+mn-lt"/>
                        </a:rPr>
                        <a:t>TKey</a:t>
                      </a:r>
                      <a:r>
                        <a:rPr lang="en-US" sz="1600" u="none" dirty="0">
                          <a:latin typeface="+mn-lt"/>
                        </a:rPr>
                        <a:t>, </a:t>
                      </a:r>
                      <a:r>
                        <a:rPr lang="en-US" sz="1600" u="none" dirty="0" err="1">
                          <a:latin typeface="+mn-lt"/>
                        </a:rPr>
                        <a:t>TValue</a:t>
                      </a:r>
                      <a:r>
                        <a:rPr lang="en-US" sz="1600" u="none" dirty="0">
                          <a:latin typeface="+mn-lt"/>
                        </a:rPr>
                        <a:t>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ConcurrentQueue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ConcurrentStack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</a:t>
            </a:r>
            <a:r>
              <a:rPr lang="en-US" dirty="0" err="1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&lt;K, V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5 марта 2013 этот пакет находится в статусе бета версии.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многопоточной программирования. Представлена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err="1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</a:t>
            </a:r>
            <a:r>
              <a:rPr lang="en-US" sz="2400" dirty="0" err="1" smtClean="0"/>
              <a:t>TaskFactory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/await - .NET 4.5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</a:t>
            </a:r>
            <a:r>
              <a:rPr lang="en-US" sz="2400" dirty="0" err="1" smtClean="0">
                <a:solidFill>
                  <a:srgbClr val="FFFF00"/>
                </a:solidFill>
              </a:rPr>
              <a:t>Remoting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dirty="0" smtClean="0"/>
              <a:t>Устарело. Нужно только при ручной передаче данных между </a:t>
            </a:r>
            <a:r>
              <a:rPr lang="en-US" sz="2400" dirty="0" err="1" smtClean="0"/>
              <a:t>AppDomain</a:t>
            </a:r>
            <a:r>
              <a:rPr lang="ru-RU" sz="2400" dirty="0" smtClean="0"/>
              <a:t>-ами.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Sockets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System.Net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Буфер </a:t>
            </a:r>
            <a:r>
              <a:rPr lang="ru-RU" sz="2400" dirty="0"/>
              <a:t>обмена </a:t>
            </a:r>
            <a:r>
              <a:rPr lang="en-US" sz="24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File Mappings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System.IO.MemoryMappedFiles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Mailslots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Pipes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RPC (Remote Procedure Call)</a:t>
            </a:r>
          </a:p>
          <a:p>
            <a:pPr algn="ctr"/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исполняемую программу</a:t>
            </a:r>
            <a:endParaRPr lang="en-US" dirty="0" smtClean="0"/>
          </a:p>
          <a:p>
            <a:r>
              <a:rPr lang="en-US" dirty="0" err="1" smtClean="0"/>
              <a:t>System.Diagnostics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Process.GetCurrentProcess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GetProcessById</a:t>
            </a:r>
            <a:r>
              <a:rPr lang="en-US" dirty="0" smtClean="0"/>
              <a:t>(Int32, [String])</a:t>
            </a:r>
          </a:p>
          <a:p>
            <a:pPr lvl="1"/>
            <a:r>
              <a:rPr lang="en-US" dirty="0" err="1"/>
              <a:t>GetProcesses</a:t>
            </a:r>
            <a:r>
              <a:rPr lang="en-US" dirty="0" smtClean="0"/>
              <a:t>(</a:t>
            </a:r>
            <a:r>
              <a:rPr lang="en-US" dirty="0"/>
              <a:t>[String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[String])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Процессы. 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ThreadStatic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 err="1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 err="1"/>
              <a:t>Thread.ResetAbort</a:t>
            </a:r>
            <a:r>
              <a:rPr lang="en-US" sz="16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1854</Words>
  <Application>Microsoft Office PowerPoint</Application>
  <PresentationFormat>On-screen Show (4:3)</PresentationFormat>
  <Paragraphs>426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bel-hard-training</vt:lpstr>
      <vt:lpstr>PowerPoint Presentation</vt:lpstr>
      <vt:lpstr>Литература</vt:lpstr>
      <vt:lpstr>PowerPoint Presentation</vt:lpstr>
      <vt:lpstr>Процессы</vt:lpstr>
      <vt:lpstr>Процессы. Демонстрация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2013-03-05T16:54:04Z</dcterms:modified>
</cp:coreProperties>
</file>