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68830"/>
            <a:ext cx="8839200" cy="39395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explode...");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(Explode 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Explode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TEventArgs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Для </a:t>
            </a:r>
            <a:r>
              <a:rPr lang="ru-RU" sz="1600" dirty="0">
                <a:solidFill>
                  <a:schemeClr val="bg1"/>
                </a:solidFill>
              </a:rPr>
              <a:t>обработки событий в </a:t>
            </a:r>
            <a:r>
              <a:rPr lang="ru-RU" sz="1600" dirty="0" smtClean="0">
                <a:solidFill>
                  <a:schemeClr val="bg1"/>
                </a:solidFill>
              </a:rPr>
              <a:t>приложениях </a:t>
            </a:r>
            <a:r>
              <a:rPr lang="en-US" sz="1600" dirty="0" smtClean="0">
                <a:solidFill>
                  <a:schemeClr val="bg1"/>
                </a:solidFill>
              </a:rPr>
              <a:t>Windows Forms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28600" y="4203228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152400" y="34412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Создание типов с большим количеством событий.</a:t>
            </a:r>
            <a:endParaRPr lang="ru-RU" sz="2400" b="1" dirty="0"/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 smtClean="0"/>
              <a:t>System.ComponentModel.EventHandlerList</a:t>
            </a:r>
            <a:r>
              <a:rPr lang="en-US" sz="1600" dirty="0" smtClean="0"/>
              <a:t>. </a:t>
            </a:r>
            <a:r>
              <a:rPr lang="ru-RU" sz="1600" dirty="0" smtClean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 smtClean="0"/>
              <a:t>EventSet</a:t>
            </a:r>
            <a:r>
              <a:rPr lang="en-US" sz="1600" dirty="0" smtClean="0"/>
              <a:t> </a:t>
            </a:r>
            <a:r>
              <a:rPr lang="ru-RU" sz="1600" dirty="0" smtClean="0"/>
              <a:t>из книги Джеффри Рихтера.</a:t>
            </a:r>
            <a:endParaRPr lang="ru-RU" sz="160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примере </a:t>
            </a:r>
            <a:r>
              <a:rPr lang="en-US" dirty="0" smtClean="0">
                <a:solidFill>
                  <a:srgbClr val="FFFF00"/>
                </a:solidFill>
              </a:rPr>
              <a:t>L05-S02-EventHandlerList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Самостоятельное </a:t>
            </a:r>
            <a:r>
              <a:rPr lang="ru-RU" sz="2400" b="1" dirty="0" smtClean="0">
                <a:solidFill>
                  <a:srgbClr val="FFFFFF"/>
                </a:solidFill>
              </a:rPr>
              <a:t>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>
                <a:solidFill>
                  <a:srgbClr val="FFFFFF"/>
                </a:solidFill>
                <a:cs typeface="Arial" charset="0"/>
              </a:rPr>
              <a:t>Добавление событий к классу</a:t>
            </a:r>
            <a:r>
              <a:rPr lang="en-US" dirty="0" smtClean="0">
                <a:solidFill>
                  <a:srgbClr val="FFFFFF"/>
                </a:solidFill>
                <a:cs typeface="Arial" charset="0"/>
              </a:rPr>
              <a:t>Vehi</a:t>
            </a:r>
            <a:r>
              <a:rPr lang="en-US" dirty="0" smtClean="0">
                <a:solidFill>
                  <a:srgbClr val="FFFFFF"/>
                </a:solidFill>
                <a:cs typeface="Arial" charset="0"/>
              </a:rPr>
              <a:t>cle.</a:t>
            </a:r>
          </a:p>
          <a:p>
            <a:pPr eaLnBrk="1" hangingPunct="1"/>
            <a:endParaRPr lang="ru-RU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Homework\vehicle-events.docx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smtClean="0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1406</Words>
  <Application>Microsoft Office PowerPoint</Application>
  <PresentationFormat>On-screen Show (4:3)</PresentationFormat>
  <Paragraphs>334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49</cp:revision>
  <dcterms:created xsi:type="dcterms:W3CDTF">2012-08-15T13:44:54Z</dcterms:created>
  <dcterms:modified xsi:type="dcterms:W3CDTF">2013-12-13T23:02:27Z</dcterms:modified>
</cp:coreProperties>
</file>