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77" r:id="rId4"/>
    <p:sldId id="281" r:id="rId5"/>
    <p:sldId id="280" r:id="rId6"/>
    <p:sldId id="283" r:id="rId7"/>
    <p:sldId id="282" r:id="rId8"/>
    <p:sldId id="286" r:id="rId9"/>
    <p:sldId id="287" r:id="rId10"/>
    <p:sldId id="288" r:id="rId11"/>
    <p:sldId id="284" r:id="rId12"/>
    <p:sldId id="28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0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3656" TargetMode="External"/><Relationship Id="rId2" Type="http://schemas.openxmlformats.org/officeDocument/2006/relationships/hyperlink" Target="http://oz.by/books/more1017289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12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Windows  Forms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MenuStrip</a:t>
            </a:r>
            <a:r>
              <a:rPr lang="en-US" dirty="0" smtClean="0"/>
              <a:t>:</a:t>
            </a:r>
            <a:r>
              <a:rPr lang="ru-RU" dirty="0" smtClean="0"/>
              <a:t> главное меню</a:t>
            </a:r>
            <a:endParaRPr lang="en-US" dirty="0" smtClean="0"/>
          </a:p>
          <a:p>
            <a:r>
              <a:rPr lang="en-US" dirty="0" err="1" smtClean="0"/>
              <a:t>ContextMenuStrip</a:t>
            </a:r>
            <a:r>
              <a:rPr lang="ru-RU" dirty="0" smtClean="0"/>
              <a:t>: контекстное меню</a:t>
            </a:r>
            <a:endParaRPr lang="en-US" dirty="0" smtClean="0"/>
          </a:p>
          <a:p>
            <a:r>
              <a:rPr lang="en-US" dirty="0" err="1" smtClean="0"/>
              <a:t>StatusStrip</a:t>
            </a:r>
            <a:r>
              <a:rPr lang="ru-RU" dirty="0" smtClean="0"/>
              <a:t>: строка статуса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5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диалоги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Файлы/папки:</a:t>
            </a:r>
            <a:endParaRPr lang="en-US" dirty="0" smtClean="0"/>
          </a:p>
          <a:p>
            <a:pPr lvl="1"/>
            <a:r>
              <a:rPr lang="en-US" dirty="0" err="1" smtClean="0"/>
              <a:t>OpenFileDialog</a:t>
            </a:r>
            <a:endParaRPr lang="en-US" dirty="0" smtClean="0"/>
          </a:p>
          <a:p>
            <a:pPr lvl="1"/>
            <a:r>
              <a:rPr lang="en-US" dirty="0" err="1" smtClean="0"/>
              <a:t>SaveFileDialog</a:t>
            </a:r>
            <a:endParaRPr lang="en-US" dirty="0" smtClean="0"/>
          </a:p>
          <a:p>
            <a:pPr lvl="1"/>
            <a:r>
              <a:rPr lang="en-US" dirty="0" err="1" smtClean="0"/>
              <a:t>FolderBrowserDialog</a:t>
            </a:r>
            <a:endParaRPr lang="ru-RU" dirty="0" smtClean="0"/>
          </a:p>
          <a:p>
            <a:r>
              <a:rPr lang="ru-RU" dirty="0" smtClean="0"/>
              <a:t>Печать:</a:t>
            </a:r>
          </a:p>
          <a:p>
            <a:pPr lvl="1"/>
            <a:r>
              <a:rPr lang="en-US" dirty="0" err="1" smtClean="0"/>
              <a:t>PrintDialog</a:t>
            </a:r>
            <a:endParaRPr lang="en-US" dirty="0" smtClean="0"/>
          </a:p>
          <a:p>
            <a:pPr lvl="1"/>
            <a:r>
              <a:rPr lang="en-US" dirty="0" err="1" smtClean="0"/>
              <a:t>PageSetupDialog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2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Паралельное выполнение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BackgroundWorker</a:t>
            </a:r>
            <a:endParaRPr lang="en-US" dirty="0" smtClean="0"/>
          </a:p>
          <a:p>
            <a:r>
              <a:rPr lang="en-US" dirty="0" smtClean="0"/>
              <a:t>Timer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0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WPF: Windows Presentation Foundation в .NET 4.5 с примерами на C# 5.0 для </a:t>
            </a:r>
            <a:r>
              <a:rPr lang="ru-RU" dirty="0" smtClean="0"/>
              <a:t>профессионалов</a:t>
            </a:r>
          </a:p>
          <a:p>
            <a:pPr marL="0" indent="0">
              <a:buNone/>
            </a:pPr>
            <a:r>
              <a:rPr lang="ru-RU" dirty="0"/>
              <a:t>Мэтью </a:t>
            </a:r>
            <a:r>
              <a:rPr lang="ru-RU" dirty="0" smtClean="0"/>
              <a:t>Мак-Дональд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oz.by/books/more10172890.html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www.apress.com/9781430243656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vs Windows Forms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</a:t>
            </a:r>
            <a:r>
              <a:rPr lang="ru-RU" dirty="0" smtClean="0"/>
              <a:t>не </a:t>
            </a:r>
            <a:r>
              <a:rPr lang="ru-RU" dirty="0"/>
              <a:t>заменяет, а дополняет </a:t>
            </a:r>
            <a:r>
              <a:rPr lang="en-US" dirty="0"/>
              <a:t>Windows </a:t>
            </a:r>
            <a:r>
              <a:rPr lang="en-US" dirty="0" smtClean="0"/>
              <a:t>Forms</a:t>
            </a:r>
            <a:endParaRPr lang="ru-RU" dirty="0" smtClean="0"/>
          </a:p>
          <a:p>
            <a:r>
              <a:rPr lang="en-US" dirty="0" smtClean="0"/>
              <a:t>Windows Store </a:t>
            </a:r>
            <a:r>
              <a:rPr lang="ru-RU" dirty="0"/>
              <a:t>п</a:t>
            </a:r>
            <a:r>
              <a:rPr lang="ru-RU" dirty="0" smtClean="0"/>
              <a:t>риложения для </a:t>
            </a:r>
            <a:r>
              <a:rPr lang="en-US" dirty="0" smtClean="0"/>
              <a:t>Windows 8.x</a:t>
            </a:r>
            <a:r>
              <a:rPr lang="ru-RU" dirty="0"/>
              <a:t> </a:t>
            </a:r>
            <a:r>
              <a:rPr lang="ru-RU" dirty="0" smtClean="0"/>
              <a:t>пишутся с использованием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Технология </a:t>
            </a:r>
            <a:r>
              <a:rPr lang="en-US" dirty="0" smtClean="0"/>
              <a:t>WPF </a:t>
            </a:r>
            <a:r>
              <a:rPr lang="ru-RU" dirty="0" smtClean="0"/>
              <a:t>более сложная в освоении, </a:t>
            </a:r>
            <a:r>
              <a:rPr lang="ru-RU" smtClean="0"/>
              <a:t>но дающая больше встроенных инструментов для правильной организации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упрощения работы с «деревом» элементов управления в </a:t>
            </a:r>
            <a:r>
              <a:rPr lang="en-US" dirty="0" smtClean="0"/>
              <a:t>Visual Studio </a:t>
            </a:r>
            <a:r>
              <a:rPr lang="ru-RU" dirty="0" smtClean="0"/>
              <a:t>есть окно </a:t>
            </a:r>
            <a:r>
              <a:rPr lang="en-US" dirty="0"/>
              <a:t>Document </a:t>
            </a:r>
            <a:r>
              <a:rPr lang="en-US" dirty="0" smtClean="0"/>
              <a:t>Outline</a:t>
            </a:r>
            <a:r>
              <a:rPr lang="ru-RU" dirty="0" smtClean="0"/>
              <a:t>. Вывести его можно из меню </a:t>
            </a:r>
            <a:r>
              <a:rPr lang="en-US" dirty="0" smtClean="0"/>
              <a:t>View -&gt; Other Windows -&gt; Document Outline. </a:t>
            </a:r>
            <a:r>
              <a:rPr lang="ru-RU" dirty="0" smtClean="0"/>
              <a:t>Окно показывает элементы текущей формы в виде дерева. Выбор элемента в дереве выбирает его в визуальном дизайнере и окне свойств.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429000"/>
            <a:ext cx="25146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событий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</a:t>
            </a:r>
            <a:r>
              <a:rPr lang="ru-RU" dirty="0" smtClean="0"/>
              <a:t>кончание -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FormClosed</a:t>
            </a:r>
            <a:r>
              <a:rPr lang="en-US" dirty="0" smtClean="0"/>
              <a:t>, </a:t>
            </a:r>
            <a:r>
              <a:rPr lang="en-US" dirty="0" err="1" smtClean="0"/>
              <a:t>DefaultItemChanged</a:t>
            </a:r>
            <a:r>
              <a:rPr lang="en-US" dirty="0" smtClean="0"/>
              <a:t>, </a:t>
            </a:r>
            <a:r>
              <a:rPr lang="en-US" dirty="0" err="1" smtClean="0"/>
              <a:t>ItemRemoved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 smtClean="0"/>
              <a:t>событие генерируется после указанного действия.</a:t>
            </a:r>
            <a:endParaRPr lang="en-US" dirty="0" smtClean="0"/>
          </a:p>
          <a:p>
            <a:r>
              <a:rPr lang="ru-RU" dirty="0" smtClean="0"/>
              <a:t>Окончание –</a:t>
            </a:r>
            <a:r>
              <a:rPr lang="en-US" dirty="0" err="1" smtClean="0"/>
              <a:t>ing</a:t>
            </a:r>
            <a:r>
              <a:rPr lang="ru-RU" dirty="0" smtClean="0"/>
              <a:t> (</a:t>
            </a:r>
            <a:r>
              <a:rPr lang="en-US" dirty="0" err="1" smtClean="0"/>
              <a:t>FormClosing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Validating, Opening </a:t>
            </a:r>
            <a:r>
              <a:rPr lang="ru-RU" dirty="0" smtClean="0"/>
              <a:t>и т.п.): событие генерируется в момент указанного действия. Иногда дается возможность отмены.</a:t>
            </a:r>
          </a:p>
          <a:p>
            <a:r>
              <a:rPr lang="en-US" dirty="0" err="1" smtClean="0"/>
              <a:t>BeforeSmth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BeforeCollapse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Expand</a:t>
            </a:r>
            <a:r>
              <a:rPr lang="en-US" dirty="0"/>
              <a:t>, </a:t>
            </a:r>
            <a:r>
              <a:rPr lang="en-US" dirty="0" err="1"/>
              <a:t>Before</a:t>
            </a:r>
            <a:r>
              <a:rPr lang="en-US" dirty="0" err="1" smtClean="0"/>
              <a:t>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 событие генерируется до указанного действия.</a:t>
            </a:r>
            <a:endParaRPr lang="en-US" dirty="0" smtClean="0"/>
          </a:p>
          <a:p>
            <a:r>
              <a:rPr lang="en-US" dirty="0" err="1" smtClean="0"/>
              <a:t>AfterSmth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AfterCollapse</a:t>
            </a:r>
            <a:r>
              <a:rPr lang="en-US" dirty="0" smtClean="0"/>
              <a:t>, </a:t>
            </a:r>
            <a:r>
              <a:rPr lang="en-US" dirty="0" err="1" smtClean="0"/>
              <a:t>AfterExpand</a:t>
            </a:r>
            <a:r>
              <a:rPr lang="en-US" dirty="0" smtClean="0"/>
              <a:t>, </a:t>
            </a:r>
            <a:r>
              <a:rPr lang="en-US" dirty="0" err="1" smtClean="0"/>
              <a:t>AfterLabelEdit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т.п</a:t>
            </a:r>
            <a:r>
              <a:rPr lang="ru-RU" dirty="0" smtClean="0"/>
              <a:t>.):</a:t>
            </a:r>
            <a:r>
              <a:rPr lang="en-US" dirty="0" smtClean="0"/>
              <a:t> </a:t>
            </a:r>
            <a:r>
              <a:rPr lang="ru-RU" dirty="0"/>
              <a:t>событие генерируется после указанного действия</a:t>
            </a:r>
            <a:r>
              <a:rPr lang="ru-RU" dirty="0" smtClean="0"/>
              <a:t>.</a:t>
            </a:r>
          </a:p>
          <a:p>
            <a:r>
              <a:rPr lang="en-US" dirty="0" smtClean="0"/>
              <a:t>Begin (</a:t>
            </a:r>
            <a:r>
              <a:rPr lang="en-US" dirty="0" err="1" smtClean="0"/>
              <a:t>BeginDrag</a:t>
            </a:r>
            <a:r>
              <a:rPr lang="en-US" dirty="0" smtClean="0"/>
              <a:t>, </a:t>
            </a:r>
            <a:r>
              <a:rPr lang="en-US" dirty="0" err="1" smtClean="0"/>
              <a:t>CellBeginEdit</a:t>
            </a:r>
            <a:r>
              <a:rPr lang="en-US" dirty="0" smtClean="0"/>
              <a:t>, </a:t>
            </a:r>
            <a:r>
              <a:rPr lang="en-US" dirty="0" err="1" smtClean="0"/>
              <a:t>ResizeBegin</a:t>
            </a:r>
            <a:r>
              <a:rPr lang="en-US" dirty="0"/>
              <a:t>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</a:t>
            </a:r>
            <a:r>
              <a:rPr lang="ru-RU" dirty="0" smtClean="0"/>
              <a:t> (</a:t>
            </a:r>
            <a:r>
              <a:rPr lang="en-US" dirty="0" err="1" smtClean="0"/>
              <a:t>EndDrag</a:t>
            </a:r>
            <a:r>
              <a:rPr lang="en-US" dirty="0" smtClean="0"/>
              <a:t>, </a:t>
            </a:r>
            <a:r>
              <a:rPr lang="en-US" dirty="0" err="1" smtClean="0"/>
              <a:t>CellEndEdit</a:t>
            </a:r>
            <a:r>
              <a:rPr lang="en-US" dirty="0"/>
              <a:t>, </a:t>
            </a:r>
            <a:r>
              <a:rPr lang="en-US" dirty="0" err="1" smtClean="0"/>
              <a:t>ResizeEnd</a:t>
            </a:r>
            <a:r>
              <a:rPr lang="en-US" dirty="0" smtClean="0"/>
              <a:t> </a:t>
            </a:r>
            <a:r>
              <a:rPr lang="ru-RU" dirty="0"/>
              <a:t>и т.п</a:t>
            </a:r>
            <a:r>
              <a:rPr lang="ru-RU" dirty="0" smtClean="0"/>
              <a:t>.)</a:t>
            </a:r>
            <a:endParaRPr lang="en-US" dirty="0" smtClean="0"/>
          </a:p>
          <a:p>
            <a:r>
              <a:rPr lang="en-US" dirty="0" err="1" smtClean="0"/>
              <a:t>MouseXXX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события связанные с мышью</a:t>
            </a:r>
          </a:p>
          <a:p>
            <a:r>
              <a:rPr lang="en-US" dirty="0" err="1" smtClean="0"/>
              <a:t>KeyXXX</a:t>
            </a:r>
            <a:r>
              <a:rPr lang="en-US" dirty="0" smtClean="0"/>
              <a:t>:</a:t>
            </a:r>
            <a:r>
              <a:rPr lang="ru-RU" dirty="0"/>
              <a:t> события связанные с </a:t>
            </a:r>
            <a:r>
              <a:rPr lang="ru-RU" dirty="0" smtClean="0"/>
              <a:t>клавиатурой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2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: </a:t>
            </a:r>
            <a:r>
              <a:rPr lang="ru-RU" dirty="0" smtClean="0"/>
              <a:t>однострочный текст, пароль, многострочный текст</a:t>
            </a:r>
            <a:endParaRPr lang="en-US" dirty="0" smtClean="0"/>
          </a:p>
          <a:p>
            <a:r>
              <a:rPr lang="en-US" dirty="0" err="1"/>
              <a:t>MaskedTextBox</a:t>
            </a:r>
            <a:endParaRPr lang="ru-RU" dirty="0" smtClean="0"/>
          </a:p>
          <a:p>
            <a:r>
              <a:rPr lang="en-US" dirty="0" err="1" smtClean="0"/>
              <a:t>RichTextBox</a:t>
            </a:r>
            <a:r>
              <a:rPr lang="ru-RU" dirty="0" smtClean="0"/>
              <a:t>: </a:t>
            </a:r>
            <a:r>
              <a:rPr lang="ru-RU" dirty="0"/>
              <a:t>многострочный </a:t>
            </a:r>
            <a:r>
              <a:rPr lang="ru-RU" dirty="0" smtClean="0"/>
              <a:t>текст с форматированием</a:t>
            </a:r>
            <a:endParaRPr lang="en-US" dirty="0" smtClean="0"/>
          </a:p>
          <a:p>
            <a:r>
              <a:rPr lang="en-US" dirty="0" err="1"/>
              <a:t>ComboBox</a:t>
            </a:r>
            <a:endParaRPr lang="ru-RU" dirty="0" smtClean="0"/>
          </a:p>
          <a:p>
            <a:r>
              <a:rPr lang="en-US" dirty="0" err="1" smtClean="0"/>
              <a:t>NumericUpDown</a:t>
            </a:r>
            <a:endParaRPr lang="en-US" dirty="0" smtClean="0"/>
          </a:p>
          <a:p>
            <a:r>
              <a:rPr lang="en-US" dirty="0" err="1" smtClean="0"/>
              <a:t>DomainUpDown</a:t>
            </a:r>
            <a:endParaRPr lang="en-US" dirty="0" smtClean="0"/>
          </a:p>
          <a:p>
            <a:r>
              <a:rPr lang="en-US" dirty="0" err="1" smtClean="0"/>
              <a:t>DateTimePicker</a:t>
            </a:r>
            <a:endParaRPr lang="ru-RU" dirty="0" smtClean="0"/>
          </a:p>
          <a:p>
            <a:r>
              <a:rPr lang="en-US" dirty="0" err="1" smtClean="0"/>
              <a:t>MonthCalendar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30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Panel</a:t>
            </a:r>
          </a:p>
          <a:p>
            <a:r>
              <a:rPr lang="en-US" dirty="0" err="1" smtClean="0"/>
              <a:t>GroupBox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SplitContainer</a:t>
            </a:r>
            <a:endParaRPr lang="en-US" dirty="0" smtClean="0"/>
          </a:p>
          <a:p>
            <a:r>
              <a:rPr lang="en-US" dirty="0" err="1" smtClean="0"/>
              <a:t>TabControl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FlowLayoutPanel</a:t>
            </a:r>
            <a:endParaRPr lang="en-US" dirty="0" smtClean="0"/>
          </a:p>
          <a:p>
            <a:r>
              <a:rPr lang="en-US" dirty="0" err="1" smtClean="0"/>
              <a:t>TableLayoutPanel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8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текст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</a:p>
          <a:p>
            <a:r>
              <a:rPr lang="en-US" dirty="0" err="1" smtClean="0"/>
              <a:t>LinkLabel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790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308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bel-hard-training</vt:lpstr>
      <vt:lpstr>PowerPoint Presentation</vt:lpstr>
      <vt:lpstr>Литература</vt:lpstr>
      <vt:lpstr>Материалы для обучения</vt:lpstr>
      <vt:lpstr>WPF vs Windows Forms</vt:lpstr>
      <vt:lpstr>Document Outline</vt:lpstr>
      <vt:lpstr>Имена событий</vt:lpstr>
      <vt:lpstr>Ввод данных</vt:lpstr>
      <vt:lpstr>Контейнеры</vt:lpstr>
      <vt:lpstr>Статический текст</vt:lpstr>
      <vt:lpstr>Элементы UI</vt:lpstr>
      <vt:lpstr>Стандартные диалоги</vt:lpstr>
      <vt:lpstr>Паралельное выполнение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2012-09-05T13:15:03Z</dcterms:created>
  <dcterms:modified xsi:type="dcterms:W3CDTF">2015-11-04T10:21:39Z</dcterms:modified>
</cp:coreProperties>
</file>