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59" r:id="rId5"/>
    <p:sldId id="273" r:id="rId6"/>
    <p:sldId id="274" r:id="rId7"/>
    <p:sldId id="282" r:id="rId8"/>
    <p:sldId id="284" r:id="rId9"/>
    <p:sldId id="285" r:id="rId10"/>
    <p:sldId id="260" r:id="rId11"/>
    <p:sldId id="261" r:id="rId12"/>
    <p:sldId id="262" r:id="rId13"/>
    <p:sldId id="283" r:id="rId14"/>
    <p:sldId id="263" r:id="rId15"/>
    <p:sldId id="275" r:id="rId16"/>
    <p:sldId id="264" r:id="rId17"/>
    <p:sldId id="265" r:id="rId18"/>
    <p:sldId id="266" r:id="rId19"/>
    <p:sldId id="267" r:id="rId20"/>
    <p:sldId id="268" r:id="rId21"/>
    <p:sldId id="278" r:id="rId22"/>
    <p:sldId id="279" r:id="rId23"/>
    <p:sldId id="28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10/26/2013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10/26/2013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ссылочного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</a:t>
            </a:r>
            <a:r>
              <a:rPr lang="en-US" dirty="0" smtClean="0"/>
              <a:t>XML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</a:t>
            </a:r>
            <a:r>
              <a:rPr lang="ru-RU" sz="3600" dirty="0" smtClean="0"/>
              <a:t>исключени</a:t>
            </a:r>
            <a:r>
              <a:rPr lang="ru-RU" sz="3600" dirty="0" smtClean="0"/>
              <a:t>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</a:t>
            </a:r>
            <a:r>
              <a:rPr lang="ru-RU" sz="3600" dirty="0" smtClean="0"/>
              <a:t>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2260</Words>
  <Application>Microsoft Office PowerPoint</Application>
  <PresentationFormat>On-screen Show (4:3)</PresentationFormat>
  <Paragraphs>481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Сериализация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51</cp:revision>
  <dcterms:created xsi:type="dcterms:W3CDTF">2012-08-15T13:44:54Z</dcterms:created>
  <dcterms:modified xsi:type="dcterms:W3CDTF">2013-10-26T19:32:09Z</dcterms:modified>
</cp:coreProperties>
</file>