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93" r:id="rId13"/>
    <p:sldId id="286" r:id="rId14"/>
    <p:sldId id="260" r:id="rId15"/>
    <p:sldId id="261" r:id="rId16"/>
    <p:sldId id="294" r:id="rId17"/>
    <p:sldId id="262" r:id="rId18"/>
    <p:sldId id="283" r:id="rId19"/>
    <p:sldId id="263" r:id="rId20"/>
    <p:sldId id="295" r:id="rId21"/>
    <p:sldId id="296" r:id="rId22"/>
    <p:sldId id="275" r:id="rId23"/>
    <p:sldId id="264" r:id="rId24"/>
    <p:sldId id="288" r:id="rId25"/>
    <p:sldId id="289" r:id="rId26"/>
    <p:sldId id="265" r:id="rId27"/>
    <p:sldId id="266" r:id="rId28"/>
    <p:sldId id="291" r:id="rId29"/>
    <p:sldId id="267" r:id="rId30"/>
    <p:sldId id="268" r:id="rId31"/>
    <p:sldId id="287" r:id="rId32"/>
    <p:sldId id="278" r:id="rId33"/>
    <p:sldId id="279" r:id="rId34"/>
    <p:sldId id="280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6/2/2014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300" y="2204864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di = new DriveInfo(@"C:\");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drives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.GetDrives();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di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drives)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di.DriveType);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di.Name);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(di.IsReady)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di.DriveFormat);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"Ready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di.IsReady);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di.RootDirectory);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"Free space: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di.TotalFreeSpace);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      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di.TotalSize);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di.VolumeLabel);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996952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530923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т.к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 оно зависит от внешней среды откуда запущена программа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При запуске приложения через ярлык с измененным «рабоичим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или с помощью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При запуске другого приложения используя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По той же причине лучше избегать использовать метод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Directory.SetCurrentDirectory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</a:t>
            </a:r>
          </a:p>
          <a:p>
            <a:pPr eaLnBrk="1" hangingPunct="1"/>
            <a:endParaRPr lang="ru-RU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Вместо этого используйте полные пути собранные с помощью методом класса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3135</Words>
  <Application>Microsoft Office PowerPoint</Application>
  <PresentationFormat>On-screen Show (4:3)</PresentationFormat>
  <Paragraphs>597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Термины</vt:lpstr>
      <vt:lpstr>Средства ввода/вывода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96</cp:revision>
  <dcterms:created xsi:type="dcterms:W3CDTF">2012-08-15T13:44:54Z</dcterms:created>
  <dcterms:modified xsi:type="dcterms:W3CDTF">2014-06-01T23:51:50Z</dcterms:modified>
</cp:coreProperties>
</file>