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326" r:id="rId38"/>
    <p:sldId id="291" r:id="rId39"/>
    <p:sldId id="302" r:id="rId40"/>
    <p:sldId id="266" r:id="rId41"/>
    <p:sldId id="267" r:id="rId42"/>
    <p:sldId id="268" r:id="rId43"/>
    <p:sldId id="287" r:id="rId44"/>
    <p:sldId id="317" r:id="rId45"/>
    <p:sldId id="278" r:id="rId46"/>
    <p:sldId id="320" r:id="rId47"/>
    <p:sldId id="298" r:id="rId48"/>
    <p:sldId id="297" r:id="rId49"/>
    <p:sldId id="303" r:id="rId50"/>
    <p:sldId id="325" r:id="rId51"/>
    <p:sldId id="271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73" d="100"/>
          <a:sy n="73" d="100"/>
        </p:scale>
        <p:origin x="10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5/30/2017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/>
                <a:gridCol w="1152128"/>
                <a:gridCol w="1944216"/>
                <a:gridCol w="1152127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16728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CanSeek</a:t>
                      </a:r>
                      <a:r>
                        <a:rPr lang="ru-RU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ы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Поддерживает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ли п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оток чтение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запись, 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перемещение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на длину пути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(для </a:t>
            </a:r>
            <a:r>
              <a:rPr lang="en-US" dirty="0" smtClean="0"/>
              <a:t>.NET</a:t>
            </a:r>
            <a:r>
              <a:rPr lang="ru-RU" dirty="0" smtClean="0"/>
              <a:t> младше 4.6.2)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Начиная с </a:t>
            </a:r>
            <a:r>
              <a:rPr lang="en-US" dirty="0" smtClean="0">
                <a:solidFill>
                  <a:srgbClr val="FFFF00"/>
                </a:solidFill>
              </a:rPr>
              <a:t>.NET 4.6.2 </a:t>
            </a:r>
            <a:r>
              <a:rPr lang="ru-RU" dirty="0" smtClean="0">
                <a:solidFill>
                  <a:srgbClr val="FFFF00"/>
                </a:solidFill>
              </a:rPr>
              <a:t>это ограничение более не действует.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3822</Words>
  <Application>Microsoft Office PowerPoint</Application>
  <PresentationFormat>On-screen Show (4:3)</PresentationFormat>
  <Paragraphs>723</Paragraphs>
  <Slides>51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 (для .NET младше 4.6.2)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IEUser</cp:lastModifiedBy>
  <cp:revision>220</cp:revision>
  <dcterms:created xsi:type="dcterms:W3CDTF">2012-08-15T13:44:54Z</dcterms:created>
  <dcterms:modified xsi:type="dcterms:W3CDTF">2017-05-30T11:38:15Z</dcterms:modified>
</cp:coreProperties>
</file>