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77" r:id="rId4"/>
    <p:sldId id="281" r:id="rId5"/>
    <p:sldId id="292" r:id="rId6"/>
    <p:sldId id="280" r:id="rId7"/>
    <p:sldId id="283" r:id="rId8"/>
    <p:sldId id="290" r:id="rId9"/>
    <p:sldId id="291" r:id="rId10"/>
    <p:sldId id="289" r:id="rId11"/>
    <p:sldId id="295" r:id="rId12"/>
    <p:sldId id="282" r:id="rId13"/>
    <p:sldId id="286" r:id="rId14"/>
    <p:sldId id="287" r:id="rId15"/>
    <p:sldId id="288" r:id="rId16"/>
    <p:sldId id="284" r:id="rId17"/>
    <p:sldId id="285" r:id="rId18"/>
    <p:sldId id="293" r:id="rId19"/>
    <p:sldId id="294" r:id="rId20"/>
    <p:sldId id="296" r:id="rId21"/>
    <p:sldId id="29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1" d="100"/>
          <a:sy n="61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07.06.2017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FCT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Префиксы имен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 smtClean="0"/>
              <a:t>btn</a:t>
            </a:r>
            <a:r>
              <a:rPr lang="en-US" dirty="0" smtClean="0"/>
              <a:t> – Button</a:t>
            </a:r>
          </a:p>
          <a:p>
            <a:r>
              <a:rPr lang="en-US" dirty="0" err="1" smtClean="0"/>
              <a:t>cb</a:t>
            </a:r>
            <a:r>
              <a:rPr lang="en-US" dirty="0" smtClean="0"/>
              <a:t> – </a:t>
            </a:r>
            <a:r>
              <a:rPr lang="en-US" dirty="0" err="1" smtClean="0"/>
              <a:t>CheckBox</a:t>
            </a:r>
            <a:endParaRPr lang="en-US" dirty="0" smtClean="0"/>
          </a:p>
          <a:p>
            <a:r>
              <a:rPr lang="en-US" dirty="0" err="1" smtClean="0"/>
              <a:t>dgv</a:t>
            </a:r>
            <a:r>
              <a:rPr lang="en-US" dirty="0" smtClean="0"/>
              <a:t> – </a:t>
            </a:r>
            <a:r>
              <a:rPr lang="en-US" dirty="0" err="1" smtClean="0"/>
              <a:t>DataGridView</a:t>
            </a:r>
            <a:endParaRPr lang="en-US" dirty="0" smtClean="0"/>
          </a:p>
          <a:p>
            <a:r>
              <a:rPr lang="en-US" dirty="0" err="1" smtClean="0"/>
              <a:t>gbox</a:t>
            </a:r>
            <a:r>
              <a:rPr lang="en-US" dirty="0" smtClean="0"/>
              <a:t> - </a:t>
            </a:r>
            <a:r>
              <a:rPr lang="en-US" dirty="0" err="1" smtClean="0"/>
              <a:t>GroupBox</a:t>
            </a:r>
            <a:endParaRPr lang="en-US" dirty="0" smtClean="0"/>
          </a:p>
          <a:p>
            <a:r>
              <a:rPr lang="en-US" dirty="0" err="1" smtClean="0"/>
              <a:t>lbl</a:t>
            </a:r>
            <a:r>
              <a:rPr lang="en-US" dirty="0" smtClean="0"/>
              <a:t> – Label</a:t>
            </a:r>
          </a:p>
          <a:p>
            <a:r>
              <a:rPr lang="en-US" dirty="0" err="1" smtClean="0"/>
              <a:t>lnk</a:t>
            </a:r>
            <a:r>
              <a:rPr lang="en-US" dirty="0" smtClean="0"/>
              <a:t> – </a:t>
            </a:r>
            <a:r>
              <a:rPr lang="en-US" dirty="0" err="1" smtClean="0"/>
              <a:t>LinkLabel</a:t>
            </a:r>
            <a:endParaRPr lang="en-US" dirty="0" smtClean="0"/>
          </a:p>
          <a:p>
            <a:r>
              <a:rPr lang="en-US" dirty="0" smtClean="0"/>
              <a:t>lv –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err="1" smtClean="0"/>
              <a:t>pb</a:t>
            </a:r>
            <a:r>
              <a:rPr lang="en-US" dirty="0" smtClean="0"/>
              <a:t> – </a:t>
            </a:r>
            <a:r>
              <a:rPr lang="en-US" dirty="0" err="1" smtClean="0"/>
              <a:t>PictureBox</a:t>
            </a:r>
            <a:endParaRPr lang="en-US" dirty="0" smtClean="0"/>
          </a:p>
          <a:p>
            <a:r>
              <a:rPr lang="en-US" dirty="0" err="1" smtClean="0"/>
              <a:t>prgs</a:t>
            </a:r>
            <a:r>
              <a:rPr lang="en-US" dirty="0" smtClean="0"/>
              <a:t> - </a:t>
            </a:r>
            <a:r>
              <a:rPr lang="en-US" dirty="0" err="1" smtClean="0"/>
              <a:t>ProgressBar</a:t>
            </a:r>
            <a:endParaRPr lang="en-US" dirty="0" smtClean="0"/>
          </a:p>
          <a:p>
            <a:r>
              <a:rPr lang="en-US" dirty="0" err="1" smtClean="0"/>
              <a:t>rb</a:t>
            </a:r>
            <a:r>
              <a:rPr lang="en-US" dirty="0" smtClean="0"/>
              <a:t> - </a:t>
            </a:r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TextBox</a:t>
            </a:r>
            <a:endParaRPr lang="en-US" dirty="0" smtClean="0"/>
          </a:p>
          <a:p>
            <a:r>
              <a:rPr lang="en-US" dirty="0" err="1" smtClean="0"/>
              <a:t>tv</a:t>
            </a:r>
            <a:r>
              <a:rPr lang="en-US" dirty="0" smtClean="0"/>
              <a:t> - </a:t>
            </a:r>
            <a:r>
              <a:rPr lang="en-US" dirty="0" err="1" smtClean="0"/>
              <a:t>TreeView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1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Форма: Последовательность событий при создании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Конструктор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dirty="0" err="1"/>
              <a:t>HandleCreated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dirty="0"/>
              <a:t>Load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Событие</a:t>
            </a:r>
            <a:r>
              <a:rPr lang="en-US" dirty="0" smtClean="0"/>
              <a:t> </a:t>
            </a:r>
            <a:r>
              <a:rPr lang="en-US" dirty="0"/>
              <a:t>Activated</a:t>
            </a:r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Событие</a:t>
            </a:r>
            <a:r>
              <a:rPr lang="en-US" dirty="0" smtClean="0"/>
              <a:t> </a:t>
            </a:r>
            <a:r>
              <a:rPr lang="en-US" dirty="0"/>
              <a:t>Shown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SplitContainer</a:t>
            </a:r>
            <a:endParaRPr lang="en-US" dirty="0" smtClean="0"/>
          </a:p>
          <a:p>
            <a:r>
              <a:rPr lang="en-US" dirty="0" err="1" smtClean="0"/>
              <a:t>TabControl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FlowLayoutPanel</a:t>
            </a:r>
            <a:endParaRPr lang="en-US" dirty="0" smtClean="0"/>
          </a:p>
          <a:p>
            <a:r>
              <a:rPr lang="en-US" dirty="0" err="1" smtClean="0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:</a:t>
            </a:r>
            <a:r>
              <a:rPr lang="ru-RU" dirty="0" smtClean="0"/>
              <a:t> главное меню</a:t>
            </a:r>
            <a:endParaRPr lang="en-US" dirty="0" smtClean="0"/>
          </a:p>
          <a:p>
            <a:r>
              <a:rPr lang="en-US" dirty="0" err="1" smtClean="0"/>
              <a:t>ContextMenuStrip</a:t>
            </a:r>
            <a:r>
              <a:rPr lang="ru-RU" dirty="0" smtClean="0"/>
              <a:t>: контекстное меню</a:t>
            </a:r>
            <a:endParaRPr lang="en-US" dirty="0" smtClean="0"/>
          </a:p>
          <a:p>
            <a:r>
              <a:rPr lang="en-US" dirty="0" err="1" smtClean="0"/>
              <a:t>StatusStrip</a:t>
            </a:r>
            <a:r>
              <a:rPr lang="ru-RU" dirty="0" smtClean="0"/>
              <a:t>: строка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диалоги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Файлы/папки:</a:t>
            </a:r>
            <a:endParaRPr lang="en-US" dirty="0" smtClean="0"/>
          </a:p>
          <a:p>
            <a:pPr lvl="1"/>
            <a:r>
              <a:rPr lang="en-US" dirty="0" err="1" smtClean="0"/>
              <a:t>OpenFileDialog</a:t>
            </a:r>
            <a:endParaRPr lang="en-US" dirty="0" smtClean="0"/>
          </a:p>
          <a:p>
            <a:pPr lvl="1"/>
            <a:r>
              <a:rPr lang="en-US" dirty="0" err="1" smtClean="0"/>
              <a:t>SaveFileDialog</a:t>
            </a:r>
            <a:endParaRPr lang="en-US" dirty="0" smtClean="0"/>
          </a:p>
          <a:p>
            <a:pPr lvl="1"/>
            <a:r>
              <a:rPr lang="en-US" dirty="0" err="1" smtClean="0"/>
              <a:t>FolderBrowserDialog</a:t>
            </a:r>
            <a:endParaRPr lang="ru-RU" dirty="0" smtClean="0"/>
          </a:p>
          <a:p>
            <a:r>
              <a:rPr lang="ru-RU" dirty="0" smtClean="0"/>
              <a:t>Печать:</a:t>
            </a:r>
          </a:p>
          <a:p>
            <a:pPr lvl="1"/>
            <a:r>
              <a:rPr lang="en-US" dirty="0" err="1" smtClean="0"/>
              <a:t>PrintDialog</a:t>
            </a:r>
            <a:endParaRPr lang="en-US" dirty="0" smtClean="0"/>
          </a:p>
          <a:p>
            <a:pPr lvl="1"/>
            <a:r>
              <a:rPr lang="en-US" dirty="0" err="1" smtClean="0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Паралельное выполнение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библиотеки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5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управления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FastColoredTextBox</a:t>
            </a:r>
            <a:r>
              <a:rPr lang="ru-RU" dirty="0" smtClean="0"/>
              <a:t>: </a:t>
            </a:r>
            <a:r>
              <a:rPr lang="en-US" dirty="0" smtClean="0"/>
              <a:t>textbox </a:t>
            </a:r>
            <a:r>
              <a:rPr lang="ru-RU" dirty="0" smtClean="0"/>
              <a:t>с подсветкой синтаксиса</a:t>
            </a:r>
            <a:br>
              <a:rPr lang="ru-RU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www.nuget.org/packages/FCTB/</a:t>
            </a:r>
            <a:endParaRPr lang="ru-RU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инструменты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Входит в </a:t>
            </a:r>
            <a:r>
              <a:rPr lang="en-US" dirty="0" smtClean="0"/>
              <a:t>Windows SDK</a:t>
            </a:r>
            <a:endParaRPr lang="ru-RU" dirty="0" smtClean="0"/>
          </a:p>
          <a:p>
            <a:r>
              <a:rPr lang="en-US"/>
              <a:t>https://msdn.microsoft.com/en-us/library/dd318521(v=vs.85).aspx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6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Система координат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19672" y="1916832"/>
            <a:ext cx="5328592" cy="345638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45" y="2265239"/>
            <a:ext cx="33337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8952" y="2545854"/>
            <a:ext cx="3168000" cy="1531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288952" y="2545854"/>
            <a:ext cx="3795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293144" y="2548012"/>
            <a:ext cx="0" cy="2177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12305" y="1907307"/>
            <a:ext cx="62720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616497" y="1918990"/>
            <a:ext cx="0" cy="3958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err="1"/>
              <a:t>InitializeComponent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InitializeComponent</a:t>
            </a:r>
            <a:r>
              <a:rPr lang="ru-RU" dirty="0" smtClean="0"/>
              <a:t> используется дизайнером </a:t>
            </a:r>
            <a:r>
              <a:rPr lang="en-US" dirty="0" smtClean="0"/>
              <a:t>Visual Studio.</a:t>
            </a:r>
          </a:p>
          <a:p>
            <a:r>
              <a:rPr lang="ru-RU" dirty="0" smtClean="0"/>
              <a:t>Не меняйте этот метод</a:t>
            </a:r>
          </a:p>
          <a:p>
            <a:r>
              <a:rPr lang="ru-RU" dirty="0" smtClean="0"/>
              <a:t>Не удаляйте вызов </a:t>
            </a:r>
            <a:r>
              <a:rPr lang="en-US" dirty="0" err="1" smtClean="0"/>
              <a:t>InitializeComponent</a:t>
            </a:r>
            <a:r>
              <a:rPr lang="ru-RU" dirty="0" smtClean="0"/>
              <a:t> из конструктора формы</a:t>
            </a:r>
          </a:p>
          <a:p>
            <a:r>
              <a:rPr lang="ru-RU" dirty="0" smtClean="0"/>
              <a:t>Пишите свой код инициализации после </a:t>
            </a:r>
            <a:r>
              <a:rPr lang="en-US" dirty="0" err="1"/>
              <a:t>InitializeComponent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Properties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</a:t>
            </a:r>
            <a:r>
              <a:rPr lang="en-US" dirty="0" smtClean="0"/>
              <a:t>Name)</a:t>
            </a:r>
          </a:p>
          <a:p>
            <a:r>
              <a:rPr lang="en-US" dirty="0" err="1" smtClean="0"/>
              <a:t>GenerateMember</a:t>
            </a:r>
            <a:endParaRPr lang="en-US" dirty="0" smtClean="0"/>
          </a:p>
          <a:p>
            <a:r>
              <a:rPr lang="en-US" dirty="0" smtClean="0"/>
              <a:t>Modifiers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396</Words>
  <Application>Microsoft Office PowerPoint</Application>
  <PresentationFormat>On-screen Show (4:3)</PresentationFormat>
  <Paragraphs>96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Система координат</vt:lpstr>
      <vt:lpstr>Document Outline</vt:lpstr>
      <vt:lpstr>Имена событий</vt:lpstr>
      <vt:lpstr>Метод InitializeComponent</vt:lpstr>
      <vt:lpstr>Окно «Properties»</vt:lpstr>
      <vt:lpstr>Префиксы имен</vt:lpstr>
      <vt:lpstr>Форма: Последовательность событий при создании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  <vt:lpstr>Полезные библиотеки</vt:lpstr>
      <vt:lpstr>Элементы управления</vt:lpstr>
      <vt:lpstr>Полезные инструменты</vt:lpstr>
      <vt:lpstr>Inspect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2017-06-07T00:06:50Z</dcterms:modified>
</cp:coreProperties>
</file>