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7" r:id="rId23"/>
    <p:sldId id="279" r:id="rId24"/>
    <p:sldId id="280" r:id="rId25"/>
    <p:sldId id="27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24.01.2013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многопоточной программирования. Представлена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</a:t>
            </a:r>
            <a:r>
              <a:rPr lang="en-US" sz="2400" dirty="0" err="1" smtClean="0"/>
              <a:t>sync</a:t>
            </a:r>
            <a:r>
              <a:rPr lang="en-US" sz="2400" dirty="0" smtClean="0"/>
              <a:t>/await - .NET 4.5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</a:t>
            </a:r>
            <a:r>
              <a:rPr lang="ru-RU" sz="2400" dirty="0" smtClean="0">
                <a:solidFill>
                  <a:srgbClr val="FF0000"/>
                </a:solidFill>
              </a:rPr>
              <a:t>Опасный метод.</a:t>
            </a:r>
            <a:r>
              <a:rPr lang="ru-RU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1805</Words>
  <Application>Microsoft Office PowerPoint</Application>
  <PresentationFormat>On-screen Show (4:3)</PresentationFormat>
  <Paragraphs>414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bel-hard-training</vt:lpstr>
      <vt:lpstr>PowerPoint Presentation</vt:lpstr>
      <vt:lpstr>Литература</vt:lpstr>
      <vt:lpstr>PowerPoint Presentation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2013-01-23T22:55:32Z</dcterms:modified>
</cp:coreProperties>
</file>