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68830"/>
            <a:ext cx="8839200" cy="39395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_speed += 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if 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Explode();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Для обработки стандартных событий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36576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2895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/>
              <a:t>Практика</a:t>
            </a:r>
            <a:endParaRPr lang="ru-RU" sz="2400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cs typeface="Arial" charset="0"/>
              </a:rPr>
              <a:t>Создание </a:t>
            </a:r>
            <a:r>
              <a:rPr lang="ru-RU" i="1" dirty="0">
                <a:cs typeface="Arial" charset="0"/>
              </a:rPr>
              <a:t>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 smtClean="0">
                <a:cs typeface="Arial" charset="0"/>
              </a:rPr>
              <a:t>”</a:t>
            </a:r>
            <a:r>
              <a:rPr lang="ru-RU" i="1" dirty="0" smtClean="0">
                <a:cs typeface="Arial" charset="0"/>
              </a:rPr>
              <a:t> - </a:t>
            </a:r>
            <a:r>
              <a:rPr lang="en-US" i="1" dirty="0">
                <a:cs typeface="Arial" charset="0"/>
              </a:rPr>
              <a:t>task-gui-seconds-counter.docx</a:t>
            </a:r>
          </a:p>
        </p:txBody>
      </p:sp>
    </p:spTree>
    <p:extLst>
      <p:ext uri="{BB962C8B-B14F-4D97-AF65-F5344CB8AC3E}">
        <p14:creationId xmlns:p14="http://schemas.microsoft.com/office/powerpoint/2010/main" val="13330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Для шаблонных делегатов также модно использовать сокращенную запись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1125</Words>
  <Application>Microsoft Office PowerPoint</Application>
  <PresentationFormat>On-screen Show (4:3)</PresentationFormat>
  <Paragraphs>299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33</cp:revision>
  <dcterms:created xsi:type="dcterms:W3CDTF">2012-08-15T13:44:54Z</dcterms:created>
  <dcterms:modified xsi:type="dcterms:W3CDTF">2012-12-06T14:58:21Z</dcterms:modified>
</cp:coreProperties>
</file>