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82" r:id="rId9"/>
    <p:sldId id="284" r:id="rId10"/>
    <p:sldId id="285" r:id="rId11"/>
    <p:sldId id="286" r:id="rId12"/>
    <p:sldId id="260" r:id="rId13"/>
    <p:sldId id="261" r:id="rId14"/>
    <p:sldId id="262" r:id="rId15"/>
    <p:sldId id="283" r:id="rId16"/>
    <p:sldId id="263" r:id="rId17"/>
    <p:sldId id="291" r:id="rId18"/>
    <p:sldId id="275" r:id="rId19"/>
    <p:sldId id="264" r:id="rId20"/>
    <p:sldId id="288" r:id="rId21"/>
    <p:sldId id="289" r:id="rId22"/>
    <p:sldId id="265" r:id="rId23"/>
    <p:sldId id="266" r:id="rId24"/>
    <p:sldId id="267" r:id="rId25"/>
    <p:sldId id="268" r:id="rId26"/>
    <p:sldId id="287" r:id="rId27"/>
    <p:sldId id="278" r:id="rId28"/>
    <p:sldId id="279" r:id="rId29"/>
    <p:sldId id="28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Переменные окружения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 smtClean="0"/>
              <a:t>Для каждого пользователя и процесса ведется список так называемых переменных окружения. Каждая переменная имеет имя и строковое значение. В этих переменных хранится различная системная информация.  Список переменных можно увидеть комадной строке </a:t>
            </a:r>
            <a:r>
              <a:rPr lang="en-US" sz="2100" dirty="0" smtClean="0"/>
              <a:t>Windows </a:t>
            </a:r>
            <a:r>
              <a:rPr lang="ru-RU" sz="2100" dirty="0" smtClean="0"/>
              <a:t>с помощью команды </a:t>
            </a:r>
            <a:r>
              <a:rPr lang="en-US" sz="2100" dirty="0" smtClean="0"/>
              <a:t>set. </a:t>
            </a:r>
            <a:r>
              <a:rPr lang="ru-RU" sz="2100" dirty="0" smtClean="0"/>
              <a:t>Если переменная окружения вставляется в путь, то её имя окружается символом процента. Например, </a:t>
            </a:r>
            <a:r>
              <a:rPr lang="en-US" sz="2100" dirty="0" smtClean="0"/>
              <a:t>"%TEMP%\phonebook.txt".</a:t>
            </a:r>
            <a:r>
              <a:rPr lang="ru-RU" sz="2100" dirty="0" smtClean="0"/>
              <a:t> В </a:t>
            </a:r>
            <a:r>
              <a:rPr lang="en-US" sz="2100" dirty="0" smtClean="0"/>
              <a:t>.NET </a:t>
            </a:r>
            <a:r>
              <a:rPr lang="ru-RU" sz="2100" dirty="0" smtClean="0"/>
              <a:t>для работы с переменными окружения используется класс </a:t>
            </a:r>
            <a:r>
              <a:rPr lang="en-US" sz="2100" dirty="0" smtClean="0"/>
              <a:t>Environment </a:t>
            </a:r>
            <a:r>
              <a:rPr lang="ru-RU" sz="2100" dirty="0" smtClean="0"/>
              <a:t>и </a:t>
            </a:r>
            <a:r>
              <a:rPr lang="ru-RU" sz="2100" dirty="0"/>
              <a:t>его </a:t>
            </a:r>
            <a:r>
              <a:rPr lang="ru-RU" sz="2100" dirty="0" smtClean="0"/>
              <a:t>методы: </a:t>
            </a:r>
            <a:r>
              <a:rPr lang="en-US" sz="2100" dirty="0" err="1" smtClean="0"/>
              <a:t>ExpandEnvironmentVariables</a:t>
            </a:r>
            <a:r>
              <a:rPr lang="ru-RU" sz="2100" dirty="0" smtClean="0"/>
              <a:t>(), </a:t>
            </a:r>
            <a:r>
              <a:rPr lang="en-US" sz="2100" dirty="0" err="1"/>
              <a:t>GetEnvironmentVariable</a:t>
            </a:r>
            <a:r>
              <a:rPr lang="en-US" sz="2100" dirty="0" smtClean="0"/>
              <a:t>()</a:t>
            </a:r>
            <a:r>
              <a:rPr lang="ru-RU" sz="2100" dirty="0" smtClean="0"/>
              <a:t>, </a:t>
            </a:r>
            <a:r>
              <a:rPr lang="en-US" sz="2100" dirty="0" err="1"/>
              <a:t>GetEnvironmentVariables</a:t>
            </a:r>
            <a:r>
              <a:rPr lang="en-US" sz="2100" dirty="0" smtClean="0"/>
              <a:t>()</a:t>
            </a:r>
            <a:r>
              <a:rPr lang="ru-RU" sz="2100" dirty="0"/>
              <a:t> </a:t>
            </a:r>
            <a:r>
              <a:rPr lang="ru-RU" sz="2100" dirty="0" smtClean="0"/>
              <a:t>и </a:t>
            </a:r>
            <a:r>
              <a:rPr lang="en-US" sz="2100" dirty="0" err="1"/>
              <a:t>SetEnvironmentVariable</a:t>
            </a:r>
            <a:r>
              <a:rPr lang="en-US" sz="2100" dirty="0" smtClean="0"/>
              <a:t>()</a:t>
            </a:r>
            <a:r>
              <a:rPr lang="ru-RU" sz="2100" dirty="0" smtClean="0"/>
              <a:t>.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457200" y="5138608"/>
            <a:ext cx="836327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pathToPhonebook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.ExpandEnvironmentVariables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@"%TEMP%\phonebook.txt</a:t>
            </a:r>
            <a:r>
              <a:rPr lang="en-US" sz="1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переменная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pathToPhonebook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содержит путь к файлу внутри временного каталога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попетке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2839</Words>
  <Application>Microsoft Office PowerPoint</Application>
  <PresentationFormat>On-screen Show (4:3)</PresentationFormat>
  <Paragraphs>529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Переменные окружения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PowerPoint Presentation</vt:lpstr>
      <vt:lpstr>PowerPoint Presentation</vt:lpstr>
      <vt:lpstr>Архивация/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73</cp:revision>
  <dcterms:created xsi:type="dcterms:W3CDTF">2012-08-15T13:44:54Z</dcterms:created>
  <dcterms:modified xsi:type="dcterms:W3CDTF">2013-11-07T16:45:33Z</dcterms:modified>
</cp:coreProperties>
</file>