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1"/>
  </p:notesMasterIdLst>
  <p:sldIdLst>
    <p:sldId id="256" r:id="rId3"/>
    <p:sldId id="258" r:id="rId4"/>
    <p:sldId id="283" r:id="rId5"/>
    <p:sldId id="259" r:id="rId6"/>
    <p:sldId id="295" r:id="rId7"/>
    <p:sldId id="292" r:id="rId8"/>
    <p:sldId id="293" r:id="rId9"/>
    <p:sldId id="294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84" r:id="rId18"/>
    <p:sldId id="286" r:id="rId19"/>
    <p:sldId id="287" r:id="rId20"/>
    <p:sldId id="289" r:id="rId21"/>
    <p:sldId id="290" r:id="rId22"/>
    <p:sldId id="267" r:id="rId23"/>
    <p:sldId id="268" r:id="rId24"/>
    <p:sldId id="269" r:id="rId25"/>
    <p:sldId id="270" r:id="rId26"/>
    <p:sldId id="271" r:id="rId27"/>
    <p:sldId id="272" r:id="rId28"/>
    <p:sldId id="285" r:id="rId29"/>
    <p:sldId id="288" r:id="rId30"/>
    <p:sldId id="278" r:id="rId31"/>
    <p:sldId id="273" r:id="rId32"/>
    <p:sldId id="274" r:id="rId33"/>
    <p:sldId id="275" r:id="rId34"/>
    <p:sldId id="277" r:id="rId35"/>
    <p:sldId id="282" r:id="rId36"/>
    <p:sldId id="279" r:id="rId37"/>
    <p:sldId id="280" r:id="rId38"/>
    <p:sldId id="276" r:id="rId39"/>
    <p:sldId id="291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07.11.2013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07.11.2013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07.11.2013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11/7/2013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 err="1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 err="1"/>
              <a:t>Thread.ResetAbort</a:t>
            </a:r>
            <a:r>
              <a:rPr lang="en-US" sz="16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System.ThreadStaticAttribute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</a:t>
            </a:r>
            <a:r>
              <a:rPr lang="en-US" dirty="0" err="1" smtClean="0"/>
              <a:t>System.Threading.ThreadLocal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RandomProvider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seed =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Environment.TickCount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Interlocked.Increment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GetThreadRandom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err="1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 err="1"/>
              <a:t>AppDomain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 err="1"/>
              <a:t>UnhandledException</a:t>
            </a:r>
            <a:r>
              <a:rPr lang="en-US" sz="2000" dirty="0"/>
              <a:t> </a:t>
            </a:r>
            <a:r>
              <a:rPr lang="ru-RU" sz="2000" dirty="0" smtClean="0"/>
              <a:t> класса </a:t>
            </a:r>
            <a:r>
              <a:rPr lang="en-US" sz="2000" dirty="0" err="1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e.ExceptionObject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Thread.Abort</a:t>
            </a:r>
            <a:r>
              <a:rPr lang="en-US" dirty="0" smtClean="0"/>
              <a:t>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</a:t>
            </a:r>
            <a:r>
              <a:rPr lang="en-US" dirty="0" err="1" smtClean="0"/>
              <a:t>syncRoot</a:t>
            </a:r>
            <a:r>
              <a:rPr lang="en-US" dirty="0" smtClean="0"/>
              <a:t>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 err="1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err="1" smtClean="0">
                          <a:latin typeface="+mn-lt"/>
                        </a:rPr>
                        <a:t>x,y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 smtClean="0">
                          <a:latin typeface="+mn-lt"/>
                        </a:rPr>
                        <a:t>CompareExchange</a:t>
                      </a:r>
                      <a:r>
                        <a:rPr lang="en-US" sz="1600" u="none" dirty="0" smtClean="0">
                          <a:latin typeface="+mn-lt"/>
                        </a:rPr>
                        <a:t>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==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</a:t>
                      </a:r>
                      <a:r>
                        <a:rPr lang="en-US" sz="1600" u="none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err="1" smtClean="0"/>
              <a:t>System.Collections</a:t>
            </a:r>
            <a:r>
              <a:rPr lang="en-US" sz="2400" dirty="0" smtClean="0"/>
              <a:t>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err="1" smtClean="0"/>
              <a:t>System.Collections.Generic</a:t>
            </a:r>
            <a:r>
              <a:rPr lang="en-US" sz="2400" dirty="0" smtClean="0"/>
              <a:t>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err="1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ConcurrentDictionary</a:t>
                      </a:r>
                      <a:r>
                        <a:rPr lang="en-US" sz="1600" u="none" dirty="0">
                          <a:latin typeface="+mn-lt"/>
                        </a:rPr>
                        <a:t>&lt;</a:t>
                      </a:r>
                      <a:r>
                        <a:rPr lang="en-US" sz="1600" u="none" dirty="0" err="1">
                          <a:latin typeface="+mn-lt"/>
                        </a:rPr>
                        <a:t>TKey</a:t>
                      </a:r>
                      <a:r>
                        <a:rPr lang="en-US" sz="1600" u="none" dirty="0">
                          <a:latin typeface="+mn-lt"/>
                        </a:rPr>
                        <a:t>, </a:t>
                      </a:r>
                      <a:r>
                        <a:rPr lang="en-US" sz="1600" u="none" dirty="0" err="1">
                          <a:latin typeface="+mn-lt"/>
                        </a:rPr>
                        <a:t>TValue</a:t>
                      </a:r>
                      <a:r>
                        <a:rPr lang="en-US" sz="1600" u="none" dirty="0">
                          <a:latin typeface="+mn-lt"/>
                        </a:rPr>
                        <a:t>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ConcurrentQueue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ConcurrentStack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</a:t>
            </a:r>
            <a:r>
              <a:rPr lang="en-US" dirty="0" err="1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err="1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</a:t>
            </a:r>
            <a:r>
              <a:rPr lang="en-US" sz="2400" dirty="0" err="1" smtClean="0"/>
              <a:t>TaskFactory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err="1" smtClean="0"/>
              <a:t>NuGet</a:t>
            </a:r>
            <a:r>
              <a:rPr lang="en-US" sz="2400" dirty="0" smtClean="0"/>
              <a:t> </a:t>
            </a:r>
            <a:r>
              <a:rPr lang="ru-RU" sz="2400" dirty="0" smtClean="0"/>
              <a:t>пакет </a:t>
            </a:r>
            <a:r>
              <a:rPr lang="en-US" sz="2400" dirty="0" err="1" smtClean="0"/>
              <a:t>Microsoft.Bcl.Async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</a:t>
            </a:r>
            <a:r>
              <a:rPr lang="en-US" sz="2000" dirty="0" err="1" smtClean="0">
                <a:solidFill>
                  <a:srgbClr val="FFFF00"/>
                </a:solidFill>
              </a:rPr>
              <a:t>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dirty="0" smtClean="0"/>
              <a:t>Устарело. Нужно только при ручной передаче данных между </a:t>
            </a:r>
            <a:r>
              <a:rPr lang="en-US" sz="2000" dirty="0" err="1" smtClean="0"/>
              <a:t>AppDomain</a:t>
            </a:r>
            <a:r>
              <a:rPr lang="ru-RU" sz="2000" dirty="0" smtClean="0"/>
              <a:t>-ами.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en-US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/>
              <a:t>System.Net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Буфер </a:t>
            </a:r>
            <a:r>
              <a:rPr lang="ru-RU" sz="2000" dirty="0"/>
              <a:t>обмена </a:t>
            </a:r>
            <a:r>
              <a:rPr lang="en-US" sz="20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/>
              <a:t>System.IO.MemoryMappedFiles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Mailslot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en-US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System.Threading.Mutex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 запуске программы </a:t>
            </a:r>
            <a:r>
              <a:rPr lang="en-US" dirty="0" smtClean="0"/>
              <a:t>Windows </a:t>
            </a:r>
            <a:r>
              <a:rPr lang="ru-RU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</a:t>
            </a:r>
            <a:r>
              <a:rPr lang="ru-RU" dirty="0" smtClean="0"/>
              <a:t>. </a:t>
            </a:r>
            <a:r>
              <a:rPr lang="ru-RU" smtClean="0"/>
              <a:t>Также для каждого процесса создается свой блок с переменными окружения.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работы с процессами в </a:t>
            </a:r>
            <a:r>
              <a:rPr lang="en-US" dirty="0" smtClean="0"/>
              <a:t>.NET </a:t>
            </a:r>
            <a:r>
              <a:rPr lang="ru-RU" dirty="0" smtClean="0"/>
              <a:t>используется класс </a:t>
            </a:r>
            <a:r>
              <a:rPr lang="en-US" dirty="0" err="1" smtClean="0"/>
              <a:t>System.Diagnostics.Process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bool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Процессы. Запуск нового.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ru-RU" dirty="0" smtClean="0"/>
              <a:t>(путь)</a:t>
            </a:r>
          </a:p>
          <a:p>
            <a:pPr marL="0" indent="0">
              <a:buNone/>
            </a:pPr>
            <a:r>
              <a:rPr lang="en-US" dirty="0" err="1"/>
              <a:t>Process.Start</a:t>
            </a:r>
            <a:r>
              <a:rPr lang="ru-RU" dirty="0" smtClean="0"/>
              <a:t>(путь, командная строка)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ru-RU" dirty="0" smtClean="0"/>
              <a:t>(</a:t>
            </a:r>
            <a:r>
              <a:rPr lang="en-US" dirty="0" err="1"/>
              <a:t>ProcessStartInfo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err="1" smtClean="0"/>
              <a:t>GetProcessById</a:t>
            </a:r>
            <a:r>
              <a:rPr lang="en-US" dirty="0" smtClean="0"/>
              <a:t>(Int32)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GetProcessById</a:t>
            </a:r>
            <a:r>
              <a:rPr lang="en-US" dirty="0" smtClean="0"/>
              <a:t>(Int32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err="1" smtClean="0"/>
              <a:t>GetProcesses</a:t>
            </a:r>
            <a:r>
              <a:rPr lang="en-US" dirty="0" smtClean="0"/>
              <a:t>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</a:t>
            </a:r>
            <a:r>
              <a:rPr lang="en-US" dirty="0"/>
              <a:t>(String)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err="1" smtClean="0"/>
              <a:t>GetProcessesByName</a:t>
            </a:r>
            <a:r>
              <a:rPr lang="en-US" dirty="0" smtClean="0"/>
              <a:t>(String)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String)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Process.Start</a:t>
            </a:r>
            <a:r>
              <a:rPr lang="en-US" dirty="0"/>
              <a:t>(@"C:\Windows\Web\Wallpaper\Windows\img0.jpg");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en-US" dirty="0" smtClean="0"/>
              <a:t>("http://tut.by");</a:t>
            </a:r>
          </a:p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mailto:inbox@example.com");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0908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Процессы. Демонстрация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</a:t>
            </a:r>
            <a:r>
              <a:rPr lang="en-US" dirty="0"/>
              <a:t>L08-S01-Processes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2260</Words>
  <Application>Microsoft Office PowerPoint</Application>
  <PresentationFormat>On-screen Show (4:3)</PresentationFormat>
  <Paragraphs>516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Процессы</vt:lpstr>
      <vt:lpstr>Класс Process</vt:lpstr>
      <vt:lpstr>Процессы. Запуск нового.</vt:lpstr>
      <vt:lpstr>Получение информации о запущенных процессах</vt:lpstr>
      <vt:lpstr>«Запуск» обычных файлов</vt:lpstr>
      <vt:lpstr>Процессы. Демонстрация  Пример L08-S01-Processes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2013-11-07T16:46:47Z</dcterms:modified>
</cp:coreProperties>
</file>