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лучше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</a:t>
            </a:r>
            <a:r>
              <a:rPr lang="en-US" dirty="0" smtClean="0"/>
              <a:t>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1975</Words>
  <Application>Microsoft Office PowerPoint</Application>
  <PresentationFormat>On-screen Show (4:3)</PresentationFormat>
  <Paragraphs>296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2016-02-01T17:14:27Z</dcterms:modified>
</cp:coreProperties>
</file>