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71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golf.stackexchan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2014-09-20T21:54:37Z</dcterms:modified>
</cp:coreProperties>
</file>