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2" r:id="rId13"/>
    <p:sldId id="275" r:id="rId14"/>
    <p:sldId id="276" r:id="rId15"/>
    <p:sldId id="271" r:id="rId16"/>
    <p:sldId id="263" r:id="rId17"/>
    <p:sldId id="262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30.10.2014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30.10.2014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Поставить на паузу все потоки процесса</a:t>
            </a:r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513</Words>
  <Application>Microsoft Office PowerPoint</Application>
  <PresentationFormat>On-screen Show (4:3)</PresentationFormat>
  <Paragraphs>122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2014-10-30T19:34:52Z</dcterms:modified>
</cp:coreProperties>
</file>