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5" r:id="rId4"/>
    <p:sldId id="264" r:id="rId5"/>
    <p:sldId id="270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  <a:endParaRPr lang="ru-RU" sz="2000" dirty="0" smtClean="0"/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pPr lvl="1"/>
            <a:r>
              <a:rPr lang="en-US" sz="2000" dirty="0" smtClean="0"/>
              <a:t>codeplex.com</a:t>
            </a:r>
          </a:p>
          <a:p>
            <a:pPr lvl="1"/>
            <a:r>
              <a:rPr lang="en-US" sz="2000" dirty="0" smtClean="0"/>
              <a:t>github.com</a:t>
            </a:r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</a:t>
            </a:r>
            <a:r>
              <a:rPr lang="ru-RU" sz="2000" dirty="0" smtClean="0"/>
              <a:t>другие языки программирования, технологии и платформы</a:t>
            </a:r>
            <a:r>
              <a:rPr lang="ru-RU" sz="2000" dirty="0" smtClean="0"/>
              <a:t>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://projecteuler.net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://www.pex4fun.com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2013-11-01T14:46:47Z</dcterms:modified>
</cp:coreProperties>
</file>