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2" r:id="rId4"/>
    <p:sldId id="263" r:id="rId5"/>
    <p:sldId id="266" r:id="rId6"/>
    <p:sldId id="264" r:id="rId7"/>
    <p:sldId id="267" r:id="rId8"/>
    <p:sldId id="268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windows/desktop/aa9049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Windows SDK (Software Development Kit)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Windows SDK?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SDK (Software Development Kit</a:t>
            </a:r>
            <a:r>
              <a:rPr lang="en-US" dirty="0" smtClean="0">
                <a:solidFill>
                  <a:schemeClr val="bg1"/>
                </a:solidFill>
              </a:rPr>
              <a:t>) – </a:t>
            </a:r>
            <a:r>
              <a:rPr lang="ru-RU" dirty="0" smtClean="0">
                <a:solidFill>
                  <a:schemeClr val="bg1"/>
                </a:solidFill>
              </a:rPr>
              <a:t>набор заголовчных файлов, библиотек, инструментов и справочных файлов необходимых </a:t>
            </a:r>
            <a:r>
              <a:rPr lang="ru-RU" dirty="0"/>
              <a:t>для разработки </a:t>
            </a:r>
            <a:r>
              <a:rPr lang="ru-RU" dirty="0" smtClean="0"/>
              <a:t>под </a:t>
            </a:r>
            <a:r>
              <a:rPr lang="ru-RU" dirty="0"/>
              <a:t>ОС </a:t>
            </a:r>
            <a:r>
              <a:rPr lang="en-US" dirty="0"/>
              <a:t>Windows</a:t>
            </a:r>
            <a:r>
              <a:rPr lang="en-US" dirty="0" smtClean="0"/>
              <a:t>. </a:t>
            </a:r>
            <a:r>
              <a:rPr lang="ru-RU" dirty="0"/>
              <a:t>Для каждой версии </a:t>
            </a:r>
            <a:r>
              <a:rPr lang="en-US" dirty="0"/>
              <a:t>Windows </a:t>
            </a:r>
            <a:r>
              <a:rPr lang="ru-RU" dirty="0"/>
              <a:t>компания </a:t>
            </a:r>
            <a:r>
              <a:rPr lang="en-US" dirty="0"/>
              <a:t>Microsoft </a:t>
            </a:r>
            <a:r>
              <a:rPr lang="ru-RU" dirty="0"/>
              <a:t>выпускает </a:t>
            </a:r>
            <a:r>
              <a:rPr lang="ru-RU" dirty="0" smtClean="0"/>
              <a:t>обновленную </a:t>
            </a:r>
            <a:r>
              <a:rPr lang="ru-RU" dirty="0"/>
              <a:t>версию </a:t>
            </a:r>
            <a:r>
              <a:rPr lang="en-US" dirty="0"/>
              <a:t>SDK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других технологий существуют собственные </a:t>
            </a:r>
            <a:r>
              <a:rPr lang="en-US" dirty="0" smtClean="0"/>
              <a:t>SDK</a:t>
            </a:r>
            <a:r>
              <a:rPr lang="ru-RU" dirty="0" smtClean="0"/>
              <a:t>. Например, для </a:t>
            </a:r>
            <a:r>
              <a:rPr lang="en-US" dirty="0" smtClean="0"/>
              <a:t>Silverlight </a:t>
            </a:r>
            <a:r>
              <a:rPr lang="ru-RU" dirty="0" smtClean="0"/>
              <a:t>и </a:t>
            </a:r>
            <a:r>
              <a:rPr lang="en-US" dirty="0" smtClean="0"/>
              <a:t>Windows Azure.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Разработчикам драйверов придет на помощь </a:t>
            </a:r>
            <a:r>
              <a:rPr lang="en-US" dirty="0" smtClean="0"/>
              <a:t>Windows DDK (Driver Development Kit).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взять </a:t>
            </a:r>
            <a:r>
              <a:rPr lang="en-US" dirty="0" smtClean="0"/>
              <a:t>Windows SDK?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SDK</a:t>
            </a:r>
            <a:r>
              <a:rPr lang="ru-RU" dirty="0" smtClean="0"/>
              <a:t> </a:t>
            </a:r>
            <a:r>
              <a:rPr lang="ru-RU" dirty="0"/>
              <a:t>устанавливается одновременно с установкой </a:t>
            </a:r>
            <a:r>
              <a:rPr lang="en-US" dirty="0"/>
              <a:t>Visual </a:t>
            </a:r>
            <a:r>
              <a:rPr lang="en-US" dirty="0" smtClean="0"/>
              <a:t>Studio.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необходимости можно </a:t>
            </a:r>
            <a:r>
              <a:rPr lang="ru-RU" dirty="0" smtClean="0"/>
              <a:t>скачать </a:t>
            </a:r>
            <a:r>
              <a:rPr lang="en-US" dirty="0"/>
              <a:t>SDK </a:t>
            </a:r>
            <a:r>
              <a:rPr lang="ru-RU" dirty="0" smtClean="0"/>
              <a:t>на </a:t>
            </a:r>
            <a:r>
              <a:rPr lang="en-US" dirty="0" smtClean="0">
                <a:hlinkClick r:id="rId2"/>
              </a:rPr>
              <a:t>MSDN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1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находится установленный </a:t>
            </a:r>
            <a:r>
              <a:rPr lang="en-US" dirty="0" smtClean="0"/>
              <a:t>Windows SDK?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</a:t>
            </a:r>
            <a:r>
              <a:rPr lang="en-US" sz="2800" dirty="0" smtClean="0"/>
              <a:t>Windows x86 </a:t>
            </a:r>
            <a:r>
              <a:rPr lang="ru-RU" sz="2800" dirty="0" smtClean="0"/>
              <a:t>в папке</a:t>
            </a:r>
            <a:br>
              <a:rPr lang="ru-RU" sz="2800" dirty="0" smtClean="0"/>
            </a:br>
            <a:r>
              <a:rPr lang="en-US" sz="2800" dirty="0" smtClean="0"/>
              <a:t>C</a:t>
            </a:r>
            <a:r>
              <a:rPr lang="en-US" sz="2800" dirty="0"/>
              <a:t>:\Program </a:t>
            </a:r>
            <a:r>
              <a:rPr lang="en-US" sz="2800" dirty="0" smtClean="0"/>
              <a:t>Files\Microsoft SDKs\Windows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На </a:t>
            </a:r>
            <a:r>
              <a:rPr lang="en-US" sz="2800" dirty="0" smtClean="0"/>
              <a:t>Windows x64 </a:t>
            </a:r>
            <a:r>
              <a:rPr lang="ru-RU" sz="2800" dirty="0" smtClean="0"/>
              <a:t>в папке</a:t>
            </a:r>
            <a:br>
              <a:rPr lang="ru-RU" sz="2800" dirty="0" smtClean="0"/>
            </a:br>
            <a:r>
              <a:rPr lang="en-US" sz="2800" dirty="0" smtClean="0"/>
              <a:t>C</a:t>
            </a:r>
            <a:r>
              <a:rPr lang="en-US" sz="2800" dirty="0"/>
              <a:t>:\Program Files (x86)\Microsoft </a:t>
            </a:r>
            <a:r>
              <a:rPr lang="en-US" sz="2800" dirty="0" smtClean="0"/>
              <a:t>SDKs\Windows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8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.NET </a:t>
            </a:r>
            <a:r>
              <a:rPr lang="ru-RU" dirty="0" smtClean="0"/>
              <a:t>входящие в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SDK </a:t>
            </a:r>
            <a:r>
              <a:rPr lang="ru-RU" dirty="0" smtClean="0"/>
              <a:t>включает в себя ряд инструментов специально для </a:t>
            </a:r>
            <a:r>
              <a:rPr lang="en-US" dirty="0" smtClean="0"/>
              <a:t>.NET </a:t>
            </a:r>
            <a:r>
              <a:rPr lang="ru-RU" dirty="0" smtClean="0"/>
              <a:t>разработчиков.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/>
              <a:t>.NET </a:t>
            </a:r>
            <a:r>
              <a:rPr lang="ru-RU" dirty="0" smtClean="0"/>
              <a:t>до 4 версии они находятся в папке </a:t>
            </a:r>
            <a:r>
              <a:rPr lang="en-US" dirty="0" smtClean="0">
                <a:solidFill>
                  <a:srgbClr val="FFFF00"/>
                </a:solidFill>
              </a:rPr>
              <a:t>Bin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/>
              <a:t>.NET 4 </a:t>
            </a:r>
            <a:r>
              <a:rPr lang="ru-RU" dirty="0" smtClean="0"/>
              <a:t>и выше в папке </a:t>
            </a:r>
            <a:r>
              <a:rPr lang="en-US" dirty="0" smtClean="0">
                <a:solidFill>
                  <a:srgbClr val="FFFF00"/>
                </a:solidFill>
              </a:rPr>
              <a:t>Bin\NETFX </a:t>
            </a:r>
            <a:r>
              <a:rPr lang="en-US" dirty="0">
                <a:solidFill>
                  <a:srgbClr val="FFFF00"/>
                </a:solidFill>
              </a:rPr>
              <a:t>4.0 Tools</a:t>
            </a:r>
          </a:p>
        </p:txBody>
      </p:sp>
    </p:spTree>
    <p:extLst>
      <p:ext uri="{BB962C8B-B14F-4D97-AF65-F5344CB8AC3E}">
        <p14:creationId xmlns:p14="http://schemas.microsoft.com/office/powerpoint/2010/main" val="15770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Утилиты из </a:t>
            </a:r>
            <a:r>
              <a:rPr lang="en-US" dirty="0" smtClean="0"/>
              <a:t>windows </a:t>
            </a:r>
            <a:r>
              <a:rPr lang="en-US" dirty="0" err="1" smtClean="0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gacutil.exe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 с </a:t>
            </a:r>
            <a:r>
              <a:rPr lang="en-US" dirty="0" smtClean="0"/>
              <a:t>Global Assembly Cache (GAC): </a:t>
            </a:r>
            <a:r>
              <a:rPr lang="ru-RU" dirty="0" smtClean="0"/>
              <a:t>просмотр, установка, удаление.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 забывайте что так как в </a:t>
            </a:r>
            <a:r>
              <a:rPr lang="en-US" dirty="0" smtClean="0"/>
              <a:t>.NET 4 </a:t>
            </a:r>
            <a:r>
              <a:rPr lang="ru-RU" dirty="0" smtClean="0"/>
              <a:t>изменилось расположение </a:t>
            </a:r>
            <a:r>
              <a:rPr lang="en-US" dirty="0" smtClean="0"/>
              <a:t>GAC</a:t>
            </a:r>
            <a:r>
              <a:rPr lang="ru-RU" dirty="0" smtClean="0"/>
              <a:t>, то для нее нужно использовать </a:t>
            </a:r>
            <a:r>
              <a:rPr lang="en-US" dirty="0" err="1" smtClean="0"/>
              <a:t>gacutil</a:t>
            </a:r>
            <a:r>
              <a:rPr lang="en-US" dirty="0" smtClean="0"/>
              <a:t> </a:t>
            </a:r>
            <a:r>
              <a:rPr lang="ru-RU" dirty="0" smtClean="0"/>
              <a:t>из папки «</a:t>
            </a:r>
            <a:r>
              <a:rPr lang="en-US" dirty="0"/>
              <a:t>NETFX 4.0 Tools</a:t>
            </a:r>
            <a:r>
              <a:rPr lang="ru-RU" dirty="0" smtClean="0"/>
              <a:t>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gacutil.exe -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744217"/>
            <a:ext cx="8229600" cy="460647"/>
          </a:xfrm>
          <a:solidFill>
            <a:srgbClr val="000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gacutil.exe /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c:\Complex.dll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56" y="12687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Установка сборки в </a:t>
            </a:r>
            <a:r>
              <a:rPr lang="en-US" sz="2400" dirty="0" smtClean="0"/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7849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ildasm.exe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Простейший дизассемблер </a:t>
            </a:r>
            <a:r>
              <a:rPr lang="en-US" dirty="0" smtClean="0"/>
              <a:t>IL </a:t>
            </a:r>
            <a:r>
              <a:rPr lang="ru-RU" dirty="0" smtClean="0"/>
              <a:t>кода. Его достоинство в возможности видеть все метаданные сборки.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bel-hard-training</vt:lpstr>
      <vt:lpstr>PowerPoint Presentation</vt:lpstr>
      <vt:lpstr>Что такое Windows SDK?</vt:lpstr>
      <vt:lpstr>Где взять Windows SDK?</vt:lpstr>
      <vt:lpstr>Где находится установленный Windows SDK?</vt:lpstr>
      <vt:lpstr>Утилиты для .NET входящие в SDK</vt:lpstr>
      <vt:lpstr>Утилиты из windows sdk</vt:lpstr>
      <vt:lpstr>gacutil.exe</vt:lpstr>
      <vt:lpstr>gacutil.exe - примеры</vt:lpstr>
      <vt:lpstr>ildasm.exe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2013-10-23T12:05:30Z</dcterms:created>
  <dcterms:modified xsi:type="dcterms:W3CDTF">2013-10-23T13:52:08Z</dcterms:modified>
</cp:coreProperties>
</file>