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9" r:id="rId4"/>
    <p:sldId id="266" r:id="rId5"/>
    <p:sldId id="259" r:id="rId6"/>
    <p:sldId id="270" r:id="rId7"/>
    <p:sldId id="271" r:id="rId8"/>
    <p:sldId id="277" r:id="rId9"/>
    <p:sldId id="265" r:id="rId10"/>
    <p:sldId id="272" r:id="rId11"/>
    <p:sldId id="267" r:id="rId12"/>
    <p:sldId id="261" r:id="rId13"/>
    <p:sldId id="274" r:id="rId14"/>
    <p:sldId id="275" r:id="rId15"/>
    <p:sldId id="276" r:id="rId16"/>
    <p:sldId id="268" r:id="rId17"/>
    <p:sldId id="278" r:id="rId18"/>
    <p:sldId id="279" r:id="rId19"/>
    <p:sldId id="280" r:id="rId20"/>
    <p:sldId id="273" r:id="rId21"/>
    <p:sldId id="260" r:id="rId22"/>
    <p:sldId id="264" r:id="rId23"/>
    <p:sldId id="262" r:id="rId24"/>
    <p:sldId id="263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методы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AppendLine</a:t>
            </a:r>
            <a:r>
              <a:rPr lang="en-US" dirty="0" smtClean="0"/>
              <a:t>() – </a:t>
            </a:r>
            <a:r>
              <a:rPr lang="ru-RU" dirty="0" smtClean="0"/>
              <a:t>добавляет перевод строки</a:t>
            </a:r>
            <a:endParaRPr lang="en-US" dirty="0" smtClean="0"/>
          </a:p>
          <a:p>
            <a:r>
              <a:rPr lang="en-US" dirty="0" err="1" smtClean="0"/>
              <a:t>AppendLine</a:t>
            </a:r>
            <a:r>
              <a:rPr lang="en-US" dirty="0" smtClean="0"/>
              <a:t>(string)</a:t>
            </a:r>
            <a:r>
              <a:rPr lang="ru-RU" dirty="0" smtClean="0"/>
              <a:t> – добавляет строку и перевод строки</a:t>
            </a:r>
            <a:endParaRPr lang="en-US" dirty="0" smtClean="0"/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</a:t>
            </a:r>
            <a:r>
              <a:rPr lang="ru-RU" smtClean="0"/>
              <a:t>строки.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</a:t>
            </a:r>
            <a:r>
              <a:rPr lang="ru-RU" dirty="0" smtClean="0"/>
              <a:t> </a:t>
            </a:r>
            <a:r>
              <a:rPr lang="en-US" dirty="0" smtClean="0"/>
              <a:t>Singe()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  <a:endParaRPr lang="ru-RU" dirty="0" smtClean="0"/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  <a:endParaRPr lang="ru-RU" dirty="0" smtClean="0"/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  <a:endParaRPr lang="ru-RU" dirty="0" smtClean="0"/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/>
              <a:t>Skip()/</a:t>
            </a:r>
            <a:r>
              <a:rPr lang="en-US" dirty="0" err="1"/>
              <a:t>SkipWhile</a:t>
            </a:r>
            <a:endParaRPr lang="en-US" dirty="0"/>
          </a:p>
          <a:p>
            <a:r>
              <a:rPr lang="en-US" dirty="0"/>
              <a:t>Take()/</a:t>
            </a:r>
            <a:r>
              <a:rPr lang="en-US" dirty="0" err="1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</a:t>
            </a:r>
            <a:r>
              <a:rPr lang="en-US" dirty="0" smtClean="0"/>
              <a:t>&gt;()</a:t>
            </a:r>
            <a:endParaRPr lang="ru-RU" dirty="0" smtClean="0"/>
          </a:p>
          <a:p>
            <a:r>
              <a:rPr lang="en-US" dirty="0" smtClean="0"/>
              <a:t>Count()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numbers[i-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step;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current=start; ; current += step)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yield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942</Words>
  <Application>Microsoft Office PowerPoint</Application>
  <PresentationFormat>On-screen Show (4:3)</PresentationFormat>
  <Paragraphs>178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Итераторы</vt:lpstr>
      <vt:lpstr>Итераторы и yield</vt:lpstr>
      <vt:lpstr>IEnumerable&lt;T&gt;</vt:lpstr>
      <vt:lpstr>Extension методы</vt:lpstr>
      <vt:lpstr>Самостоятельное задание</vt:lpstr>
      <vt:lpstr>Лямбда-выражения (lambda expressions)</vt:lpstr>
      <vt:lpstr>Класс System.Linq.Enumerable</vt:lpstr>
      <vt:lpstr>Enumerable.Where()</vt:lpstr>
      <vt:lpstr>Enumerable: Any() и All()</vt:lpstr>
      <vt:lpstr>Enumerable: First() и Last()</vt:lpstr>
      <vt:lpstr>Enumerable: Single()</vt:lpstr>
      <vt:lpstr>Enumerable. Математика</vt:lpstr>
      <vt:lpstr>Enumerable. Множества</vt:lpstr>
      <vt:lpstr>Enumerable. Другие методы</vt:lpstr>
      <vt:lpstr>Enumerable. ToXXX() методы</vt:lpstr>
      <vt:lpstr>PowerPoint Presentation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2013-11-21T14:12:46Z</dcterms:modified>
</cp:coreProperties>
</file>