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7"/>
  </p:notesMasterIdLst>
  <p:sldIdLst>
    <p:sldId id="257" r:id="rId3"/>
    <p:sldId id="259" r:id="rId4"/>
    <p:sldId id="264" r:id="rId5"/>
    <p:sldId id="270" r:id="rId6"/>
    <p:sldId id="263" r:id="rId7"/>
    <p:sldId id="262" r:id="rId8"/>
    <p:sldId id="265" r:id="rId9"/>
    <p:sldId id="266" r:id="rId10"/>
    <p:sldId id="269" r:id="rId11"/>
    <p:sldId id="267" r:id="rId12"/>
    <p:sldId id="268" r:id="rId13"/>
    <p:sldId id="260" r:id="rId14"/>
    <p:sldId id="261" r:id="rId15"/>
    <p:sldId id="25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01.03.2013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smtClean="0">
                <a:solidFill>
                  <a:srgbClr val="F6AE1E"/>
                </a:solidFill>
              </a:rPr>
              <a:t>F12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</a:t>
            </a:r>
            <a:r>
              <a:rPr lang="ru-RU" dirty="0" smtClean="0"/>
              <a:t>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Клавиатурные комбинации Windows</vt:lpstr>
      <vt:lpstr>Редактор</vt:lpstr>
      <vt:lpstr>Редактор: Поиск текста</vt:lpstr>
      <vt:lpstr>Редактор: Навигация по коду</vt:lpstr>
      <vt:lpstr>Редактор: Навигация по коду</vt:lpstr>
      <vt:lpstr>Окна: Bookmarks</vt:lpstr>
      <vt:lpstr>Окна: Task List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2013-03-01T12:33:22Z</dcterms:modified>
</cp:coreProperties>
</file>