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8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№2. Основы </a:t>
            </a:r>
            <a:r>
              <a:rPr lang="ru-RU" sz="2400" dirty="0" smtClean="0">
                <a:solidFill>
                  <a:schemeClr val="bg1"/>
                </a:solidFill>
              </a:rPr>
              <a:t>ООП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394990"/>
            <a:ext cx="8839200" cy="646330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interface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void Print();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y) { X = x; Y = y;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virtual void Print() // </a:t>
            </a: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Обязательная реализация функции!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at X={0};Y={1}",X,Y);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Arc : Point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private double _radius;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Arc(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double radius) : base(x, y) { _radius = radius;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override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Arc with Radius {0} at point {1}; {2}", _radius,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base.X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base.Y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Point3D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_x, _y, _z;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Point3D(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z) { _x = x; _y = y; _z = z;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3D at X={0};Y={1};Z={2}", _x, _y, _z);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Program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Printer(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params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foreach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in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obj.Print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Main(string[]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args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Printer(new Point(1,2),new Arc(10,20,30),new Point3D(100,200,300));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System.IDisposable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Коллекции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 использование пространства имен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051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Дополнительные ключевые слова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412" y="764704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static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объявить статический класс то есть класс без </a:t>
            </a:r>
            <a:r>
              <a:rPr lang="en-US" dirty="0" smtClean="0">
                <a:solidFill>
                  <a:schemeClr val="bg1"/>
                </a:solidFill>
              </a:rPr>
              <a:t>instance </a:t>
            </a:r>
            <a:r>
              <a:rPr lang="ru-RU" dirty="0" smtClean="0">
                <a:solidFill>
                  <a:schemeClr val="bg1"/>
                </a:solidFill>
              </a:rPr>
              <a:t>полей, а только со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Применяется для «классов-помошников» и классов с внешними функциями </a:t>
            </a:r>
            <a:r>
              <a:rPr lang="en-US" dirty="0" smtClean="0">
                <a:solidFill>
                  <a:schemeClr val="bg1"/>
                </a:solidFill>
              </a:rPr>
              <a:t>(P/Invoke)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sealed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Класс от которого нельзя наследоваться.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>
                <a:solidFill>
                  <a:schemeClr val="bg1"/>
                </a:solidFill>
              </a:rPr>
              <a:t>классы по </a:t>
            </a:r>
            <a:r>
              <a:rPr lang="ru-RU" dirty="0" smtClean="0">
                <a:solidFill>
                  <a:schemeClr val="bg1"/>
                </a:solidFill>
              </a:rPr>
              <a:t>умолчнию являются </a:t>
            </a:r>
            <a:r>
              <a:rPr lang="en-US" dirty="0" smtClean="0">
                <a:solidFill>
                  <a:schemeClr val="bg1"/>
                </a:solidFill>
              </a:rPr>
              <a:t>sealed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partial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разбить объявление класса на несколько частей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mtClean="0">
                <a:solidFill>
                  <a:schemeClr val="bg1"/>
                </a:solidFill>
              </a:rPr>
              <a:t>Удобно использовать когда часть класса генерируется автоматически, а другая часть дописывается программистом.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принмать неограниченное число параметров данного типа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Optional 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параметры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754009"/>
            <a:ext cx="8610600" cy="486287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list) sum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2109</Words>
  <Application>Microsoft Office PowerPoint</Application>
  <PresentationFormat>On-screen Show (4:3)</PresentationFormat>
  <Paragraphs>618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2012-11-02T14:50:26Z</dcterms:modified>
</cp:coreProperties>
</file>