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2" r:id="rId4"/>
    <p:sldId id="275" r:id="rId5"/>
    <p:sldId id="273" r:id="rId6"/>
    <p:sldId id="274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5" r:id="rId15"/>
    <p:sldId id="286" r:id="rId16"/>
    <p:sldId id="287" r:id="rId17"/>
    <p:sldId id="288" r:id="rId18"/>
    <p:sldId id="289" r:id="rId19"/>
    <p:sldId id="284" r:id="rId20"/>
    <p:sldId id="261" r:id="rId21"/>
    <p:sldId id="262" r:id="rId22"/>
    <p:sldId id="263" r:id="rId23"/>
    <p:sldId id="264" r:id="rId24"/>
    <p:sldId id="265" r:id="rId25"/>
    <p:sldId id="27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73378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3992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1445</Words>
  <Application>Microsoft Office PowerPoint</Application>
  <PresentationFormat>On-screen Show (4:3)</PresentationFormat>
  <Paragraphs>344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PowerPoint Presentation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Строгое имя сборки (strong name)</vt:lpstr>
      <vt:lpstr>Файл AssemblyInfo.cs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Глобальный кеш сборок Global Assembly Cache (GAC)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2012-11-02T14:43:12Z</dcterms:modified>
</cp:coreProperties>
</file>