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7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training_center_minsk" TargetMode="External"/><Relationship Id="rId2" Type="http://schemas.openxmlformats.org/officeDocument/2006/relationships/hyperlink" Target="https://trainingcenter.by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trainingcentermins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kdiff3.sourceforge.net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etbrains.com/decompiler/" TargetMode="External"/><Relationship Id="rId5" Type="http://schemas.openxmlformats.org/officeDocument/2006/relationships/hyperlink" Target="http://www.linqpad.net/" TargetMode="External"/><Relationship Id="rId4" Type="http://schemas.openxmlformats.org/officeDocument/2006/relationships/hyperlink" Target="http://www.microsoft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F6F93-9A93-B748-9053-0C08EE9A40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Центр обучающих технологий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2400"/>
              </a:spcAft>
            </a:pPr>
            <a:r>
              <a:rPr lang="ru-RU" sz="2800" dirty="0"/>
              <a:t>Центр Обучающих Технологий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https://trainingcenter.by/</a:t>
            </a:r>
            <a:endParaRPr lang="en-US" sz="2800" dirty="0"/>
          </a:p>
          <a:p>
            <a:pPr marL="457200" indent="-457200">
              <a:spcAft>
                <a:spcPts val="2400"/>
              </a:spcAft>
            </a:pPr>
            <a:r>
              <a:rPr lang="ru-RU" sz="2800" dirty="0">
                <a:solidFill>
                  <a:schemeClr val="bg1"/>
                </a:solidFill>
              </a:rPr>
              <a:t>Группа ВКонтакте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3"/>
              </a:rPr>
              <a:t>https://vk.com/training_center_minsk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</a:pPr>
            <a:r>
              <a:rPr lang="en-US" sz="2800" dirty="0">
                <a:solidFill>
                  <a:schemeClr val="bg1"/>
                </a:solidFill>
              </a:rPr>
              <a:t>Facebook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4"/>
              </a:rPr>
              <a:t>https://www.facebook.com/trainingcenterminsk/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21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Давайте знакомиться!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занятий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Что ожидать от данного курса?</a:t>
            </a: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занятий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С# и .NET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Основы объектно-ориентированного программирования </a:t>
            </a:r>
            <a:r>
              <a:rPr lang="en-US" dirty="0"/>
              <a:t>(</a:t>
            </a:r>
            <a:r>
              <a:rPr lang="ru-RU" dirty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Углубленные основы ООП. Жизненный цикл 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Делегаты и события</a:t>
            </a:r>
            <a:r>
              <a:rPr lang="en-US" dirty="0"/>
              <a:t>. </a:t>
            </a:r>
            <a:r>
              <a:rPr lang="ru-RU" dirty="0"/>
              <a:t>Введение в технологию </a:t>
            </a:r>
            <a:r>
              <a:rPr lang="en-US" dirty="0"/>
              <a:t>Windows Forms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Понятие сборки. 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программирование.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Язык запросов </a:t>
            </a:r>
            <a:r>
              <a:rPr lang="en-US" dirty="0"/>
              <a:t>LINQ (Language Integrated Query)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ADO.NET.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GUI </a:t>
            </a:r>
            <a:r>
              <a:rPr lang="ru-RU" dirty="0"/>
              <a:t>приложений с помощью </a:t>
            </a:r>
            <a:r>
              <a:rPr lang="en-US" dirty="0"/>
              <a:t>WPF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Создание распределенных </a:t>
            </a:r>
            <a:r>
              <a:rPr lang="ru-RU" dirty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Шаблоны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Рекомендуемое программное обеспечение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Microsoft Visual Studio 2010</a:t>
            </a:r>
            <a:r>
              <a:rPr lang="ru-RU" dirty="0">
                <a:solidFill>
                  <a:srgbClr val="92D050"/>
                </a:solidFill>
              </a:rPr>
              <a:t> или выше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>
                <a:solidFill>
                  <a:srgbClr val="FFFF00"/>
                </a:solidFill>
              </a:rPr>
              <a:t>Service Pack 1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en-US" dirty="0">
                <a:solidFill>
                  <a:srgbClr val="FFFF00"/>
                </a:solidFill>
              </a:rPr>
              <a:t>VS 2010!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http://nuget.org/</a:t>
            </a:r>
            <a:r>
              <a:rPr lang="ru-RU" dirty="0"/>
              <a:t> (Не входит в состав </a:t>
            </a:r>
            <a:r>
              <a:rPr lang="en-US" dirty="0"/>
              <a:t>VS 2010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Productivity Power Tools:</a:t>
            </a:r>
            <a:br>
              <a:rPr lang="en-US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Microsoft SQL Server Express 2005 </a:t>
            </a:r>
            <a:r>
              <a:rPr lang="ru-RU" dirty="0">
                <a:solidFill>
                  <a:srgbClr val="92D050"/>
                </a:solidFill>
              </a:rPr>
              <a:t>или выше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Express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http://www.microsoft.com/downloads/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LINQPad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http://www.linqpad.net/</a:t>
            </a:r>
            <a:endParaRPr lang="en-US" dirty="0"/>
          </a:p>
          <a:p>
            <a:r>
              <a:rPr lang="en-US" dirty="0" err="1"/>
              <a:t>dotPeek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http://www.jetbrains.com/decompiler/</a:t>
            </a:r>
            <a:endParaRPr lang="en-US" dirty="0"/>
          </a:p>
          <a:p>
            <a:r>
              <a:rPr lang="en-US" dirty="0"/>
              <a:t>KDiff3: </a:t>
            </a:r>
            <a:r>
              <a:rPr lang="en-US" dirty="0">
                <a:hlinkClick r:id="rId7"/>
              </a:rPr>
              <a:t>http://kdiff3.sourceforge.net/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Центр обучающих технологий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2018-11-30T14:52:49Z</dcterms:modified>
</cp:coreProperties>
</file>