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19250" y="2528900"/>
            <a:ext cx="5105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4</a:t>
            </a:r>
            <a:r>
              <a:rPr lang="ru-RU" sz="2400" dirty="0">
                <a:solidFill>
                  <a:schemeClr val="bg1"/>
                </a:solidFill>
              </a:rPr>
              <a:t>. Средства ввода/вывода.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3810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Все классы бинарных потоков унаследованы от абстрактного класса </a:t>
            </a:r>
            <a:r>
              <a:rPr lang="en-US" sz="1600"/>
              <a:t>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52400" y="838200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CanRead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Can Seek</a:t>
                      </a:r>
                    </a:p>
                    <a:p>
                      <a:r>
                        <a:rPr lang="en-US" sz="1400" dirty="0" err="1" smtClean="0"/>
                        <a:t>CanWrite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Поток поддерживает чтение, запись, поиск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Close()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Закрывает поток и освобождает ресурсы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Flush()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Очищает</a:t>
                      </a:r>
                      <a:r>
                        <a:rPr lang="ru-RU" sz="1400" baseline="0" dirty="0" smtClean="0"/>
                        <a:t> буфер потока и записывает содержимое в связанное с потоком хранилище данных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Возвращает длину</a:t>
                      </a:r>
                      <a:r>
                        <a:rPr lang="ru-RU" sz="1400" baseline="0" dirty="0" smtClean="0"/>
                        <a:t> потока в байтах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Position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Позиция</a:t>
                      </a:r>
                      <a:r>
                        <a:rPr lang="ru-RU" sz="1400" baseline="0" dirty="0" smtClean="0"/>
                        <a:t> указателя в потоке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Read()</a:t>
                      </a:r>
                    </a:p>
                    <a:p>
                      <a:r>
                        <a:rPr lang="en-US" sz="1400" dirty="0" err="1" smtClean="0"/>
                        <a:t>ReadByte</a:t>
                      </a:r>
                      <a:r>
                        <a:rPr lang="en-US" sz="1400" dirty="0" smtClean="0"/>
                        <a:t>()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Считывает</a:t>
                      </a:r>
                      <a:r>
                        <a:rPr lang="ru-RU" sz="1400" baseline="0" dirty="0" smtClean="0"/>
                        <a:t> из потока последовательность байтов или один байт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Seek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Перемещает указатель на новую позицию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SetLength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Устанавливает длину текущего потока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Write()</a:t>
                      </a:r>
                    </a:p>
                    <a:p>
                      <a:r>
                        <a:rPr lang="en-US" sz="1400" dirty="0" err="1" smtClean="0"/>
                        <a:t>WriteByte</a:t>
                      </a:r>
                      <a:r>
                        <a:rPr lang="en-US" sz="1400" dirty="0" smtClean="0"/>
                        <a:t>()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Записывает</a:t>
                      </a:r>
                      <a:r>
                        <a:rPr lang="ru-RU" sz="1400" baseline="0" dirty="0" smtClean="0"/>
                        <a:t> байты(байт) в поток.</a:t>
                      </a:r>
                      <a:endParaRPr lang="be-BY" sz="1400" dirty="0"/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и кодировкой </a:t>
            </a:r>
            <a:r>
              <a:rPr lang="en-US" sz="1600" dirty="0" err="1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 однако, используя свойство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2"/>
          <p:cNvSpPr>
            <a:spLocks noChangeArrowheads="1"/>
          </p:cNvSpPr>
          <p:nvPr/>
        </p:nvSpPr>
        <p:spPr bwMode="auto">
          <a:xfrm>
            <a:off x="2514600" y="0"/>
            <a:ext cx="4000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Бинарная сериализация</a:t>
            </a:r>
            <a:r>
              <a:rPr lang="ru-RU" sz="2400" b="1"/>
              <a:t>.</a:t>
            </a:r>
          </a:p>
        </p:txBody>
      </p:sp>
      <p:sp>
        <p:nvSpPr>
          <p:cNvPr id="13315" name="TextBox 6"/>
          <p:cNvSpPr txBox="1">
            <a:spLocks noChangeArrowheads="1"/>
          </p:cNvSpPr>
          <p:nvPr/>
        </p:nvSpPr>
        <p:spPr bwMode="auto">
          <a:xfrm>
            <a:off x="76200" y="381000"/>
            <a:ext cx="899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1600"/>
              <a:t>Сериализация </a:t>
            </a:r>
            <a:r>
              <a:rPr lang="ru-RU" sz="1600">
                <a:cs typeface="Arial" charset="0"/>
              </a:rPr>
              <a:t>– сохранение данных об объекте класса в поток.</a:t>
            </a:r>
          </a:p>
          <a:p>
            <a:pPr algn="ctr" eaLnBrk="1" hangingPunct="1"/>
            <a:r>
              <a:rPr lang="ru-RU" sz="1600">
                <a:ea typeface="Calibri" pitchFamily="34" charset="0"/>
                <a:cs typeface="Arial" charset="0"/>
              </a:rPr>
              <a:t>Дес</a:t>
            </a:r>
            <a:r>
              <a:rPr lang="be-BY" sz="1600"/>
              <a:t>ериализация</a:t>
            </a:r>
            <a:r>
              <a:rPr lang="ru-RU" sz="1600">
                <a:cs typeface="Calibri" pitchFamily="34" charset="0"/>
              </a:rPr>
              <a:t>– обратный процесс восстановления объекта класса.</a:t>
            </a:r>
            <a:endParaRPr lang="be-BY" sz="1400">
              <a:cs typeface="Calibri" pitchFamily="34" charset="0"/>
            </a:endParaRP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228600" y="914400"/>
            <a:ext cx="8686800" cy="57705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Train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[NonSerialized]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speed;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length;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string[] travellers;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Train(double speed, int length, params string[] travellers)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this.speed = speed;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this.length = length;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this.travellers = travellers;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Console.WriteLine("Train");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Console.WriteLine("Speed : {0}",speed);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Console.WriteLine("Length : {0}", length);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Console.WriteLine("Travellers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(string name in travellers)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Train minkMoskva = new Train(190.2, 8, "Ivanov",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"Petrov",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"Sidorov");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BinaryFormatter bf = new BinaryFormatter();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bf.Serialize(fs, minkMoskva);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 = File.Open(@"D:\temp.dat", FileMode.Open);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Train someTrain = (Train)bf.Deserialize(fs);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someTrain.Print();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7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2"/>
          <p:cNvSpPr>
            <a:spLocks noChangeArrowheads="1"/>
          </p:cNvSpPr>
          <p:nvPr/>
        </p:nvSpPr>
        <p:spPr bwMode="auto">
          <a:xfrm>
            <a:off x="2971800" y="0"/>
            <a:ext cx="4286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SOAP(XML) </a:t>
            </a:r>
            <a:r>
              <a:rPr lang="be-BY" sz="2400" b="1"/>
              <a:t>Сериализация</a:t>
            </a:r>
            <a:r>
              <a:rPr lang="ru-RU" sz="2400" b="1"/>
              <a:t>.</a:t>
            </a:r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152400" y="1225550"/>
            <a:ext cx="8839200" cy="56324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Train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[NonSerialized]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speed;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length;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string[] travellers;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Train(double speed, int length, params string[] travellers)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this.speed = speed;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this.length = length;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this.travellers = travellers;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Console.WriteLine("Train");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Console.WriteLine("Speed : {0}",speed);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Console.WriteLine("Length : {0}", length);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Console.WriteLine("Travellers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(string name in travellers)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Train min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kMoskva = new Train(190.2, 8, "Ivanov",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"Petrov",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"Sidorov");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SoapFormatter soapf = new SoapFormatter();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soapf.Serialize(fs, min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kMoskva);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 = File.Open(@"D:\temp.dat", FileMode.Open);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Train someTrain = (Train)soapf.Deserialize(fs);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someTrain.Print();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4340" name="Прямоугольник 9"/>
          <p:cNvSpPr>
            <a:spLocks noChangeArrowheads="1"/>
          </p:cNvSpPr>
          <p:nvPr/>
        </p:nvSpPr>
        <p:spPr bwMode="auto">
          <a:xfrm>
            <a:off x="0" y="38100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358775"/>
            <a:r>
              <a:rPr lang="be-BY" sz="160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SoapFormatter</a:t>
            </a:r>
            <a:r>
              <a:rPr lang="ru-RU" sz="1600">
                <a:ea typeface="Calibri" pitchFamily="34" charset="0"/>
                <a:cs typeface="Arial" charset="0"/>
              </a:rPr>
              <a:t> находится в библиотеке </a:t>
            </a:r>
            <a:r>
              <a:rPr lang="en-US" sz="1600">
                <a:ea typeface="Calibri" pitchFamily="34" charset="0"/>
                <a:cs typeface="Arial" charset="0"/>
              </a:rPr>
              <a:t>System.Runtime.Serialisation.Formatters.Soap.</a:t>
            </a:r>
            <a:endParaRPr lang="ru-RU" sz="1600">
              <a:ea typeface="Calibri" pitchFamily="34" charset="0"/>
              <a:cs typeface="Arial" charset="0"/>
            </a:endParaRPr>
          </a:p>
          <a:p>
            <a:pPr defTabSz="358775"/>
            <a:r>
              <a:rPr lang="ru-RU" sz="1600">
                <a:ea typeface="Calibri" pitchFamily="34" charset="0"/>
                <a:cs typeface="Arial" charset="0"/>
              </a:rPr>
              <a:t>Также необходимо подключить пространство имен</a:t>
            </a:r>
          </a:p>
          <a:p>
            <a:pPr defTabSz="358775" eaLnBrk="0" hangingPunct="0"/>
            <a:r>
              <a:rPr lang="be-BY" sz="16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</a:t>
            </a:r>
            <a:r>
              <a:rPr lang="be-BY" sz="1600">
                <a:latin typeface="Courier New" pitchFamily="49" charset="0"/>
                <a:ea typeface="Calibri" pitchFamily="34" charset="0"/>
                <a:cs typeface="Courier New" pitchFamily="49" charset="0"/>
              </a:rPr>
              <a:t> System.Runtime.Serialization.Formatters.Soap;</a:t>
            </a:r>
            <a:endParaRPr lang="be-BY" sz="1400"/>
          </a:p>
        </p:txBody>
      </p:sp>
    </p:spTree>
    <p:extLst>
      <p:ext uri="{BB962C8B-B14F-4D97-AF65-F5344CB8AC3E}">
        <p14:creationId xmlns:p14="http://schemas.microsoft.com/office/powerpoint/2010/main" val="242668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Задание</a:t>
            </a:r>
            <a:endParaRPr lang="ru-RU" sz="240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1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471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 dirty="0"/>
              <a:t>Исключительные ситуации</a:t>
            </a:r>
            <a:r>
              <a:rPr lang="ru-RU" sz="2400" b="1" dirty="0"/>
              <a:t>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1938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[&lt;операторы, способные вызвать исключительную ситуацию&gt;]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catch( [&lt;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объект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&gt;]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)//Может повторяться неограниченное число раз.</a:t>
            </a:r>
            <a:endParaRPr lang="en-US" sz="10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[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обработка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Может отсутствовать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&lt;операторы из секции завершения&gt;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2362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Генерация исключений происходит с использованием оператора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throw</a:t>
            </a:r>
            <a:r>
              <a:rPr lang="en-US" sz="1600" dirty="0"/>
              <a:t>, </a:t>
            </a:r>
            <a:r>
              <a:rPr lang="ru-RU" sz="1600" dirty="0"/>
              <a:t>после которого необходимо записать объект исключения.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Все исключения в </a:t>
            </a:r>
            <a:r>
              <a:rPr lang="en-US" sz="1600" dirty="0"/>
              <a:t>C# </a:t>
            </a:r>
            <a:r>
              <a:rPr lang="ru-RU" sz="1600" dirty="0"/>
              <a:t>являются объектами класса, производного от </a:t>
            </a:r>
            <a:r>
              <a:rPr lang="en-US" sz="1600" dirty="0"/>
              <a:t>Exception.</a:t>
            </a:r>
            <a:endParaRPr lang="ru-RU" sz="1600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3200400"/>
            <a:ext cx="87630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divide(int a, int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Exception("Divide by 0!");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b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 = divide(a, b);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Console.WriteLine(c);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783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файловой системой.</a:t>
            </a: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152400" y="1828800"/>
            <a:ext cx="8839200" cy="304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//DriveInfo di = new DriveInfo(@"C:\");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Console.WriteLine("---------------------------------");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Console.WriteLine("Type:  {0}", di.DriveType);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Console.WriteLine("Name:  {0}", di.Name);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(di.IsReady == false)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continue;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Console.WriteLine("Formt: {0}", di.DriveFormat);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Console.WriteLine("Ready: {0}", di.IsReady);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Console.WriteLine("Root:  {0}", di.RootDirectory);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Console.WriteLine("Free Spase: {0:N0} bytes", di.TotalFreeSpace);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Console.WriteLine("Size:  {0:N0} bytes", di.TotalSize);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Console.WriteLine("Label: {0}", di.VolumeLabel);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абстрактным. 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228600" y="2362200"/>
            <a:ext cx="8686800" cy="1938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DirectoryInfo(@"D:\test");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(dir.Exists == false)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dir.Create();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5;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dir.CreateSubdirectory("test" + i.ToString());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remove directory temp.");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dir.Delete(true);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</a:t>
            </a:r>
            <a:r>
              <a:rPr lang="ru-RU" sz="1600" dirty="0" smtClean="0">
                <a:solidFill>
                  <a:schemeClr val="bg1"/>
                </a:solidFill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</a:rPr>
              <a:t>как </a:t>
            </a:r>
            <a:r>
              <a:rPr lang="en-US" sz="1600" dirty="0">
                <a:solidFill>
                  <a:schemeClr val="bg1"/>
                </a:solidFill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</a:rPr>
              <a:t>и </a:t>
            </a:r>
            <a:r>
              <a:rPr lang="ru-RU" sz="1600" dirty="0">
                <a:solidFill>
                  <a:schemeClr val="bg1"/>
                </a:solidFill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0" y="13716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path = Environment.GetFolderPath(Environment.SpecialFolder.CommonApplicationData);</a:t>
            </a:r>
            <a:endParaRPr lang="be-BY" sz="12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algn="ctr" eaLnBrk="0" hangingPunct="0"/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336800"/>
            <a:ext cx="8686800" cy="17541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Console.WriteLine("Cur dir : {0}",     Environment.CurrentDirectory);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Console.WriteLine("Mac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ine name :{0}", Environment.MachineName);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Console.WriteLine("OS : {0}",          Environment.OSVersion);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Console.WriteLine("Proc Count : {0}",  Environment.ProcessorCount);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Console.WriteLine("User : {0}",        Environment.UserName);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Console.WriteLine("System d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 : {0}",  Environment.SystemDirectory);</a:t>
            </a: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Console.WriteLine("\nStack trace : 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Console.WriteLine(Environment.StackTrace);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4940300"/>
            <a:ext cx="8686800" cy="138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 = Environment.GetFolderPath(Environment.SpecialFolder.Cookies) + "\\temp.txt"; 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Console.WriteLine(str);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Console.WriteLine(Path.GetDirectoryName(str));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Console.WriteLine(Path.GetFullPath(str));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Console.WriteLine(Path.GetPathRoot(str));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Console.WriteLine(Path.GetFileNameWithoutExtension(str));    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45386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можно применять класс 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Path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абстрактный. 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1588</Words>
  <Application>Microsoft Office PowerPoint</Application>
  <PresentationFormat>On-screen Show (4:3)</PresentationFormat>
  <Paragraphs>358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Vasily Petruhin</cp:lastModifiedBy>
  <cp:revision>11</cp:revision>
  <dcterms:created xsi:type="dcterms:W3CDTF">2012-08-15T13:44:54Z</dcterms:created>
  <dcterms:modified xsi:type="dcterms:W3CDTF">2012-08-16T14:41:43Z</dcterms:modified>
</cp:coreProperties>
</file>