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9" r:id="rId20"/>
    <p:sldId id="295" r:id="rId21"/>
    <p:sldId id="278" r:id="rId22"/>
    <p:sldId id="268" r:id="rId23"/>
    <p:sldId id="269" r:id="rId24"/>
    <p:sldId id="270" r:id="rId25"/>
    <p:sldId id="271" r:id="rId26"/>
    <p:sldId id="272" r:id="rId27"/>
    <p:sldId id="300" r:id="rId28"/>
    <p:sldId id="273" r:id="rId29"/>
    <p:sldId id="274" r:id="rId30"/>
    <p:sldId id="275" r:id="rId31"/>
    <p:sldId id="276" r:id="rId32"/>
    <p:sldId id="277" r:id="rId33"/>
    <p:sldId id="292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3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27.10.2013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2051</Words>
  <Application>Microsoft Office PowerPoint</Application>
  <PresentationFormat>On-screen Show (4:3)</PresentationFormat>
  <Paragraphs>630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2013-10-27T20:45:04Z</dcterms:modified>
</cp:coreProperties>
</file>