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ru-RU" sz="2400" dirty="0" smtClean="0">
                <a:cs typeface="Times New Roman" pitchFamily="18" charset="0"/>
              </a:rPr>
              <a:t>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1364</Words>
  <Application>Microsoft Office PowerPoint</Application>
  <PresentationFormat>On-screen Show (4:3)</PresentationFormat>
  <Paragraphs>279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19</cp:revision>
  <dcterms:created xsi:type="dcterms:W3CDTF">2012-08-15T13:16:02Z</dcterms:created>
  <dcterms:modified xsi:type="dcterms:W3CDTF">2013-06-19T13:10:44Z</dcterms:modified>
</cp:coreProperties>
</file>