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7" r:id="rId3"/>
    <p:sldId id="258" r:id="rId4"/>
    <p:sldId id="273" r:id="rId5"/>
    <p:sldId id="274" r:id="rId6"/>
    <p:sldId id="261" r:id="rId7"/>
    <p:sldId id="272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4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25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6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2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664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54194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00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4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479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99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21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19.06.2013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19.06.2013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3/01/04/mitigate-the-billion-dollar-mistake-with-aspects.asp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Шаблоны </a:t>
            </a:r>
            <a:r>
              <a:rPr lang="ru-RU" sz="2400" dirty="0" smtClean="0">
                <a:solidFill>
                  <a:schemeClr val="bg1"/>
                </a:solidFill>
              </a:rPr>
              <a:t>проектирования </a:t>
            </a:r>
            <a:r>
              <a:rPr lang="en-US" sz="2400" dirty="0" smtClean="0">
                <a:solidFill>
                  <a:schemeClr val="bg1"/>
                </a:solidFill>
              </a:rPr>
              <a:t>(design patterns)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шаблоны </a:t>
            </a:r>
            <a:r>
              <a:rPr lang="ru-RU" sz="3600" dirty="0" smtClean="0"/>
              <a:t>(окончание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</a:t>
            </a:r>
            <a:r>
              <a:rPr lang="ru-RU" sz="3600" dirty="0" smtClean="0"/>
              <a:t>шаблоны 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шаблоны </a:t>
            </a:r>
            <a:r>
              <a:rPr lang="ru-RU" sz="3600" dirty="0" smtClean="0"/>
              <a:t>(окончание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</a:t>
            </a:r>
            <a:r>
              <a:rPr lang="ru-RU" sz="3600" dirty="0" smtClean="0"/>
              <a:t>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</a:t>
            </a:r>
            <a:r>
              <a:rPr lang="ru-RU" sz="3600" dirty="0" smtClean="0"/>
              <a:t>(окончание)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>
                <a:hlinkClick r:id="rId2"/>
              </a:rPr>
              <a:t>Mitigate The Billion Dollar Mistake with Aspects</a:t>
            </a:r>
            <a:endParaRPr lang="ru-RU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[.</a:t>
            </a:r>
            <a:r>
              <a:rPr lang="en-US" dirty="0" smtClean="0">
                <a:solidFill>
                  <a:srgbClr val="FFC000"/>
                </a:solidFill>
              </a:rPr>
              <a:t>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для обучения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6.joyreactor.cc/pics/post/%D1%84%D0%B8%D0%BB%D0%BE%D1%81%D0%BE%D1%84%D0%B8%D1%8F-%D0%B6%D0%B8%D0%B7%D0%BD%D1%8C-45689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14350"/>
            <a:ext cx="47625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Порождающие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Структурные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</a:t>
            </a:r>
            <a:r>
              <a:rPr lang="ru-RU" sz="3600" dirty="0" smtClean="0"/>
              <a:t>шаблоны (продолжение)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987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bel-hard-training</vt:lpstr>
      <vt:lpstr>1_bel-hard-training</vt:lpstr>
      <vt:lpstr>PowerPoint Presentation</vt:lpstr>
      <vt:lpstr>Литература</vt:lpstr>
      <vt:lpstr>Материалы для обучения</vt:lpstr>
      <vt:lpstr>PowerPoint Presentation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(продолжение)</vt:lpstr>
      <vt:lpstr>Порождающие шаблоны (окончание)</vt:lpstr>
      <vt:lpstr>Структурные шаблоны (Structural)</vt:lpstr>
      <vt:lpstr>Структурные шаблоны (продолжение)</vt:lpstr>
      <vt:lpstr>Структурные шаблоны (окончание)</vt:lpstr>
      <vt:lpstr>Поведенческие шаблоны (Behavioral)</vt:lpstr>
      <vt:lpstr>Поведенческие шаблоны (продолжение)</vt:lpstr>
      <vt:lpstr>Поведенческие шаблоны (окончание)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2013-06-19T09:01:55Z</dcterms:modified>
</cp:coreProperties>
</file>