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4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Виртуальные 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члены класса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и конструктор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8884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ВНИМАНИЕ!</a:t>
            </a:r>
            <a:endParaRPr lang="en-US" sz="1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Никогда не пишите такой код!</a:t>
            </a:r>
            <a:endParaRPr lang="en-US" sz="1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Parent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Parent()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protected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 class Child : Parent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 _foo;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Child() { _foo = "HELLO"; }</a:t>
            </a:r>
          </a:p>
          <a:p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protected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override void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foo.ToLower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656" y="54868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Обращение к виртуальным членам класса из конструктора — потенциально опасная операция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т.к. конструкторы выполняются начиная с родительского класса, а виртуальные члены всегда использются «самы последние». В примере ниже вызов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DoSometing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()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из конструктора 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Parent </a:t>
            </a:r>
            <a:r>
              <a:rPr lang="ru-RU" dirty="0" smtClean="0">
                <a:solidFill>
                  <a:schemeClr val="bg1"/>
                </a:solidFill>
                <a:cs typeface="Courier New" pitchFamily="49" charset="0"/>
              </a:rPr>
              <a:t>приведет к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NullReferenceException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en-US" sz="2400" b="1" dirty="0" err="1" smtClean="0">
                <a:solidFill>
                  <a:schemeClr val="bg1"/>
                </a:solidFill>
                <a:cs typeface="Times New Roman" pitchFamily="18" charset="0"/>
              </a:rPr>
              <a:t>System.Collections.Generic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0916"/>
              </p:ext>
            </p:extLst>
          </p:nvPr>
        </p:nvGraphicFramePr>
        <p:xfrm>
          <a:off x="460276" y="836712"/>
          <a:ext cx="8223448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628"/>
                <a:gridCol w="497582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Класс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List&lt;T&gt;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Список</a:t>
                      </a:r>
                      <a:r>
                        <a:rPr lang="ru-RU" baseline="0" dirty="0" smtClean="0"/>
                        <a:t> с доступом по индексу.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Queue&lt;T&gt;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Очередь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HashSet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Множество элементов. Каждый элемент является уникальным.</a:t>
                      </a:r>
                      <a:r>
                        <a:rPr lang="ru-RU" baseline="0" dirty="0" smtClean="0"/>
                        <a:t> Порядок элементов не определен.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LinkedList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Связанный список.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Stack&lt;T&gt;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Стек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SortedDictionary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TValue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Коллекция элементов с доступом</a:t>
                      </a:r>
                      <a:r>
                        <a:rPr lang="ru-RU" baseline="0" dirty="0" smtClean="0"/>
                        <a:t> по ключу</a:t>
                      </a:r>
                      <a:r>
                        <a:rPr lang="en-US" baseline="0" dirty="0" smtClean="0"/>
                        <a:t>. </a:t>
                      </a:r>
                      <a:r>
                        <a:rPr lang="ru-RU" baseline="0" dirty="0" smtClean="0"/>
                        <a:t>Элементы сортируются по значения ключа.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Сортированное множество.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5879013"/>
            <a:ext cx="821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>
                <a:solidFill>
                  <a:schemeClr val="bg1"/>
                </a:solidFill>
              </a:rPr>
              <a:t>Не пользуемся</a:t>
            </a:r>
            <a:r>
              <a:rPr lang="ru-RU" dirty="0" smtClean="0">
                <a:solidFill>
                  <a:schemeClr val="bg1"/>
                </a:solidFill>
              </a:rPr>
              <a:t> классами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System.Collections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Они нужны только для совместимости с кодом из </a:t>
            </a:r>
            <a:r>
              <a:rPr lang="en-US" dirty="0" smtClean="0">
                <a:solidFill>
                  <a:schemeClr val="bg1"/>
                </a:solidFill>
              </a:rPr>
              <a:t>.NET 1.x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Коллекции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051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Дополнительные ключевые слова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412" y="76470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объявить статический класс то есть класс без </a:t>
            </a:r>
            <a:r>
              <a:rPr lang="en-US" dirty="0" smtClean="0">
                <a:solidFill>
                  <a:schemeClr val="bg1"/>
                </a:solidFill>
              </a:rPr>
              <a:t>instance </a:t>
            </a:r>
            <a:r>
              <a:rPr lang="ru-RU" dirty="0" smtClean="0">
                <a:solidFill>
                  <a:schemeClr val="bg1"/>
                </a:solidFill>
              </a:rPr>
              <a:t>полей, а только со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Применяется для «классов-помошников» и классов с внешними функциями </a:t>
            </a:r>
            <a:r>
              <a:rPr lang="en-US" dirty="0" smtClean="0">
                <a:solidFill>
                  <a:schemeClr val="bg1"/>
                </a:solidFill>
              </a:rPr>
              <a:t>(P/Invoke)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sealed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Класс от которого нельзя наследоваться.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>
                <a:solidFill>
                  <a:schemeClr val="bg1"/>
                </a:solidFill>
              </a:rPr>
              <a:t>классы по </a:t>
            </a:r>
            <a:r>
              <a:rPr lang="ru-RU" dirty="0" smtClean="0">
                <a:solidFill>
                  <a:schemeClr val="bg1"/>
                </a:solidFill>
              </a:rPr>
              <a:t>умолчнию являются </a:t>
            </a:r>
            <a:r>
              <a:rPr lang="en-US" dirty="0" smtClean="0">
                <a:solidFill>
                  <a:schemeClr val="bg1"/>
                </a:solidFill>
              </a:rPr>
              <a:t>sealed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partial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Позволяет разбить объявление класса на несколько частей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mtClean="0">
                <a:solidFill>
                  <a:schemeClr val="bg1"/>
                </a:solidFill>
              </a:rPr>
              <a:t>Удобно использовать когда часть класса генерируется автоматически, а другая часть дописывается программистом.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Microsoft Office PowerPoint</Application>
  <PresentationFormat>On-screen Show (4:3)</PresentationFormat>
  <Paragraphs>666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2013-04-02T12:22:28Z</dcterms:modified>
</cp:coreProperties>
</file>