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rgbClr val="0070C0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>
                <a:solidFill>
                  <a:srgbClr val="0070C0"/>
                </a:solidFill>
              </a:rPr>
              <a:t>Неявное</a:t>
            </a:r>
            <a:endParaRPr lang="en-US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(</a:t>
            </a:r>
            <a:r>
              <a:rPr lang="en-US" sz="1400" i="1"/>
              <a:t>implicit conversion</a:t>
            </a:r>
            <a:r>
              <a:rPr lang="ru-RU" sz="1400"/>
              <a:t>)</a:t>
            </a:r>
            <a:endParaRPr lang="ru-RU" sz="1400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Осуществляется без указания</a:t>
            </a:r>
          </a:p>
          <a:p>
            <a:pPr algn="ctr" eaLnBrk="1" hangingPunct="1"/>
            <a:r>
              <a:rPr lang="ru-RU" sz="1400"/>
              <a:t>программиста.  Язык сам определяет, к какому типу необходимо привести объект.</a:t>
            </a:r>
            <a:r>
              <a:rPr lang="ru-RU" sz="1600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1147</Words>
  <Application>Microsoft Office PowerPoint</Application>
  <PresentationFormat>On-screen Show (4:3)</PresentationFormat>
  <Paragraphs>245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9</cp:revision>
  <dcterms:created xsi:type="dcterms:W3CDTF">2012-08-15T13:16:02Z</dcterms:created>
  <dcterms:modified xsi:type="dcterms:W3CDTF">2012-08-26T16:44:31Z</dcterms:modified>
</cp:coreProperties>
</file>