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9" r:id="rId4"/>
    <p:sldId id="273" r:id="rId5"/>
    <p:sldId id="274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2514600" y="0"/>
            <a:ext cx="400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Бинарная сериализация</a:t>
            </a:r>
            <a:r>
              <a:rPr lang="ru-RU" sz="2400" b="1"/>
              <a:t>.</a:t>
            </a:r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1600"/>
              <a:t>Сериализация </a:t>
            </a:r>
            <a:r>
              <a:rPr lang="ru-RU" sz="1600">
                <a:cs typeface="Arial" charset="0"/>
              </a:rPr>
              <a:t>– сохранение данных об объекте класса в поток.</a:t>
            </a:r>
          </a:p>
          <a:p>
            <a:pPr algn="ctr" eaLnBrk="1" hangingPunct="1"/>
            <a:r>
              <a:rPr lang="ru-RU" sz="1600">
                <a:ea typeface="Calibri" pitchFamily="34" charset="0"/>
                <a:cs typeface="Arial" charset="0"/>
              </a:rPr>
              <a:t>Дес</a:t>
            </a:r>
            <a:r>
              <a:rPr lang="be-BY" sz="1600"/>
              <a:t>ериализация</a:t>
            </a:r>
            <a:r>
              <a:rPr lang="ru-RU" sz="1600">
                <a:cs typeface="Calibri" pitchFamily="34" charset="0"/>
              </a:rPr>
              <a:t>– обратный процесс восстановления объекта класса.</a:t>
            </a:r>
            <a:endParaRPr lang="be-BY" sz="1400">
              <a:cs typeface="Calibri" pitchFamily="34" charset="0"/>
            </a:endParaRP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228600" y="914400"/>
            <a:ext cx="8686800" cy="5770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BinaryFormatter bf = new BinaryFormatter();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bf.Serialize(fs, minkMoskva);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(Train)bf.Deserialize(fs);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2971800" y="0"/>
            <a:ext cx="4286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SOAP(XML) </a:t>
            </a:r>
            <a:r>
              <a:rPr lang="be-BY" sz="2400" b="1"/>
              <a:t>Сериализация</a:t>
            </a:r>
            <a:r>
              <a:rPr lang="ru-RU" sz="2400" b="1"/>
              <a:t>.</a:t>
            </a: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400" y="1225550"/>
            <a:ext cx="8839200" cy="56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Train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[NonSerialized]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string[]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Train(double speed, int length, params string[]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this.speed = speed;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this.length = length;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this.travellers = travellers;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Console.WriteLine("Train");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: {0}",speed);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Console.WriteLine("Length : {0}", length);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Console.WriteLine("Travellers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(string name in travellers)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 = new Train(190.2, 8, "Ivanov",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"Petrov",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"Sidorov");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SoapFormatter soapf = new SoapFormatter();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soapf.Serialize(fs, min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kMoskva);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 = File.Open(@"D:\temp.dat", FileMode.Open);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Train someTrain = (Train)soapf.Deserialize(fs);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someTrain.Print();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4340" name="Прямоугольник 9"/>
          <p:cNvSpPr>
            <a:spLocks noChangeArrowheads="1"/>
          </p:cNvSpPr>
          <p:nvPr/>
        </p:nvSpPr>
        <p:spPr bwMode="auto">
          <a:xfrm>
            <a:off x="0" y="3810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358775"/>
            <a:r>
              <a:rPr lang="be-BY" sz="160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SoapFormatter</a:t>
            </a:r>
            <a:r>
              <a:rPr lang="ru-RU" sz="1600">
                <a:ea typeface="Calibri" pitchFamily="34" charset="0"/>
                <a:cs typeface="Arial" charset="0"/>
              </a:rPr>
              <a:t> находится в библиотеке </a:t>
            </a:r>
            <a:r>
              <a:rPr lang="en-US" sz="1600">
                <a:ea typeface="Calibri" pitchFamily="34" charset="0"/>
                <a:cs typeface="Arial" charset="0"/>
              </a:rPr>
              <a:t>System.Runtime.Serialisation.Formatters.Soap.</a:t>
            </a:r>
            <a:endParaRPr lang="ru-RU" sz="1600">
              <a:ea typeface="Calibri" pitchFamily="34" charset="0"/>
              <a:cs typeface="Arial" charset="0"/>
            </a:endParaRPr>
          </a:p>
          <a:p>
            <a:pPr defTabSz="358775"/>
            <a:r>
              <a:rPr lang="ru-RU" sz="1600">
                <a:ea typeface="Calibri" pitchFamily="34" charset="0"/>
                <a:cs typeface="Arial" charset="0"/>
              </a:rPr>
              <a:t>Также необходимо подключить пространство имен</a:t>
            </a:r>
          </a:p>
          <a:p>
            <a:pPr defTabSz="358775" eaLnBrk="0" hangingPunct="0"/>
            <a:r>
              <a:rPr lang="be-BY" sz="160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600">
                <a:latin typeface="Courier New" pitchFamily="49" charset="0"/>
                <a:ea typeface="Calibri" pitchFamily="34" charset="0"/>
                <a:cs typeface="Courier New" pitchFamily="49" charset="0"/>
              </a:rPr>
              <a:t> System.Runtime.Serialization.Formatters.Soap;</a:t>
            </a:r>
            <a:endParaRPr lang="be-BY" sz="1400"/>
          </a:p>
        </p:txBody>
      </p:sp>
    </p:spTree>
    <p:extLst>
      <p:ext uri="{BB962C8B-B14F-4D97-AF65-F5344CB8AC3E}">
        <p14:creationId xmlns:p14="http://schemas.microsoft.com/office/powerpoint/2010/main" val="24266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1706</Words>
  <Application>Microsoft Office PowerPoint</Application>
  <PresentationFormat>On-screen Show (4:3)</PresentationFormat>
  <Paragraphs>384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26</cp:revision>
  <dcterms:created xsi:type="dcterms:W3CDTF">2012-08-15T13:44:54Z</dcterms:created>
  <dcterms:modified xsi:type="dcterms:W3CDTF">2012-08-26T16:44:45Z</dcterms:modified>
</cp:coreProperties>
</file>