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8/26/2012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ru-RU" sz="2400" dirty="0">
                <a:solidFill>
                  <a:schemeClr val="bg1"/>
                </a:solidFill>
              </a:rPr>
              <a:t>. Делегаты и </a:t>
            </a:r>
            <a:r>
              <a:rPr lang="ru-RU" sz="2400" dirty="0" smtClean="0">
                <a:solidFill>
                  <a:schemeClr val="bg1"/>
                </a:solidFill>
              </a:rPr>
              <a:t>события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explode;	//Шаг 1. Объявление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2084388"/>
            <a:ext cx="8839200" cy="390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Car()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AddSpeed()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(speed &gt; 200)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Console.Write("Engine explode...");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explode();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3. Вызов(генерация)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speed += 20;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Console.WriteLine("Speed = {0}", speed);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speed =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Program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bmw;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.Sleep(600);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.WriteLine(</a:t>
            </a:r>
            <a:r>
              <a:rPr lang="be-BY" sz="1000" dirty="0">
                <a:solidFill>
                  <a:srgbClr val="8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"Repared!"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Main(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[] args)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</a:t>
            </a:r>
            <a:r>
              <a:rPr lang="be-BY" sz="10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//Шаг 2. Регистрация обработчика</a:t>
            </a:r>
            <a:r>
              <a:rPr lang="be-BY" sz="900" dirty="0">
                <a:solidFill>
                  <a:srgbClr val="008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rgbClr val="008000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lang="be-BY" sz="1000" dirty="0">
                <a:solidFill>
                  <a:srgbClr val="00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</a:t>
            </a:r>
            <a:r>
              <a:rPr lang="be-BY" sz="10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Thread</a:t>
            </a: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.Sleep(200);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Для обработки стандартных событий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228600" y="3657600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152400" y="2895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2295" name="Прямоугольник 6"/>
          <p:cNvSpPr>
            <a:spLocks noChangeArrowheads="1"/>
          </p:cNvSpPr>
          <p:nvPr/>
        </p:nvSpPr>
        <p:spPr bwMode="auto">
          <a:xfrm>
            <a:off x="685800" y="5167313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Практика.</a:t>
            </a:r>
            <a:endParaRPr lang="ru-RU" sz="2400"/>
          </a:p>
        </p:txBody>
      </p:sp>
      <p:sp>
        <p:nvSpPr>
          <p:cNvPr id="12296" name="TextBox 6"/>
          <p:cNvSpPr txBox="1">
            <a:spLocks noChangeArrowheads="1"/>
          </p:cNvSpPr>
          <p:nvPr/>
        </p:nvSpPr>
        <p:spPr bwMode="auto">
          <a:xfrm>
            <a:off x="152400" y="5553075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cs typeface="Arial" charset="0"/>
              </a:rPr>
              <a:t>	Создание класса </a:t>
            </a:r>
            <a:r>
              <a:rPr lang="en-US" i="1" dirty="0">
                <a:cs typeface="Arial" charset="0"/>
              </a:rPr>
              <a:t>“</a:t>
            </a:r>
            <a:r>
              <a:rPr lang="ru-RU" i="1" dirty="0">
                <a:cs typeface="Arial" charset="0"/>
              </a:rPr>
              <a:t>Секундомер</a:t>
            </a:r>
            <a:r>
              <a:rPr lang="en-US" i="1" dirty="0">
                <a:cs typeface="Arial" charset="0"/>
              </a:rPr>
              <a:t>”</a:t>
            </a:r>
            <a:r>
              <a:rPr lang="ru-RU" i="1" dirty="0">
                <a:cs typeface="Arial" charset="0"/>
              </a:rPr>
              <a:t>, используя события и объект класса </a:t>
            </a:r>
            <a:r>
              <a:rPr lang="en-US" i="1" dirty="0">
                <a:cs typeface="Arial" charset="0"/>
              </a:rPr>
              <a:t>Timer.</a:t>
            </a: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Для шаблонных делегатов также модно использовать сокращенную запись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1135</Words>
  <Application>Microsoft Office PowerPoint</Application>
  <PresentationFormat>On-screen Show (4:3)</PresentationFormat>
  <Paragraphs>298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26</cp:revision>
  <dcterms:created xsi:type="dcterms:W3CDTF">2012-08-15T13:44:54Z</dcterms:created>
  <dcterms:modified xsi:type="dcterms:W3CDTF">2012-08-26T16:43:51Z</dcterms:modified>
</cp:coreProperties>
</file>