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исполняемую программу</a:t>
            </a:r>
            <a:endParaRPr lang="en-US" dirty="0" smtClean="0"/>
          </a:p>
          <a:p>
            <a:r>
              <a:rPr lang="en-US" dirty="0" err="1" smtClean="0"/>
              <a:t>System.Diagnostics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err="1" smtClean="0"/>
              <a:t>Process.GetCurrentProcess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GetProcessById</a:t>
            </a:r>
            <a:r>
              <a:rPr lang="en-US" dirty="0" smtClean="0"/>
              <a:t>(Int32, [String])</a:t>
            </a:r>
          </a:p>
          <a:p>
            <a:pPr lvl="1"/>
            <a:r>
              <a:rPr lang="en-US" dirty="0" err="1"/>
              <a:t>GetProcesses</a:t>
            </a:r>
            <a:r>
              <a:rPr lang="en-US" dirty="0" smtClean="0"/>
              <a:t>(</a:t>
            </a:r>
            <a:r>
              <a:rPr lang="en-US" dirty="0"/>
              <a:t>[String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[String])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Процессы. 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ThreadStatic</a:t>
            </a:r>
            <a:r>
              <a:rPr lang="en-US" dirty="0" smtClean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83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bel-hard-training</vt:lpstr>
      <vt:lpstr>PowerPoint Presentation</vt:lpstr>
      <vt:lpstr>Литература</vt:lpstr>
      <vt:lpstr>PowerPoint Presentation</vt:lpstr>
      <vt:lpstr>Процессы</vt:lpstr>
      <vt:lpstr>Процессы. Демонстрация</vt:lpstr>
      <vt:lpstr>Потоки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2012-08-26T21:48:59Z</dcterms:modified>
</cp:coreProperties>
</file>