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3921</Words>
  <Application>Microsoft Office PowerPoint</Application>
  <PresentationFormat>On-screen Show (4:3)</PresentationFormat>
  <Paragraphs>978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2015-02-28T08:17:37Z</dcterms:modified>
</cp:coreProperties>
</file>