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79" r:id="rId15"/>
    <p:sldId id="280" r:id="rId16"/>
    <p:sldId id="267" r:id="rId17"/>
    <p:sldId id="283" r:id="rId18"/>
    <p:sldId id="278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заменяет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Microsoft Office PowerPoint</Application>
  <PresentationFormat>On-screen Show (4:3)</PresentationFormat>
  <Paragraphs>532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2012-08-16T18:36:08Z</dcterms:modified>
</cp:coreProperties>
</file>