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8185" y="2528900"/>
            <a:ext cx="4687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события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explode;	//Шаг 1. Объявление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84388"/>
            <a:ext cx="8839200" cy="390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AddSpeed()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(speed &gt; 200)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Console.Write("Engine explode...");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explode();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3. Вызов(генерация)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speed += 20;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= {0}", speed);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bmw;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.Sleep(600);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"Repared!"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[] args)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2. Регистрация обработчика</a:t>
            </a:r>
            <a:r>
              <a:rPr lang="be-BY" sz="9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.Sleep(200);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2295" name="Прямоугольник 6"/>
          <p:cNvSpPr>
            <a:spLocks noChangeArrowheads="1"/>
          </p:cNvSpPr>
          <p:nvPr/>
        </p:nvSpPr>
        <p:spPr bwMode="auto">
          <a:xfrm>
            <a:off x="685800" y="516731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Практика.</a:t>
            </a:r>
            <a:endParaRPr lang="ru-RU" sz="2400"/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152400" y="5553075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Создание 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>
                <a:cs typeface="Arial" charset="0"/>
              </a:rPr>
              <a:t>”</a:t>
            </a:r>
            <a:r>
              <a:rPr lang="ru-RU" i="1" dirty="0">
                <a:cs typeface="Arial" charset="0"/>
              </a:rPr>
              <a:t>, используя события и объект класса </a:t>
            </a:r>
            <a:r>
              <a:rPr lang="en-US" i="1" dirty="0">
                <a:cs typeface="Arial" charset="0"/>
              </a:rPr>
              <a:t>Timer.</a:t>
            </a: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1136</Words>
  <Application>Microsoft Office PowerPoint</Application>
  <PresentationFormat>On-screen Show (4:3)</PresentationFormat>
  <Paragraphs>298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25</cp:revision>
  <dcterms:created xsi:type="dcterms:W3CDTF">2012-08-15T13:44:54Z</dcterms:created>
  <dcterms:modified xsi:type="dcterms:W3CDTF">2012-08-16T19:34:21Z</dcterms:modified>
</cp:coreProperties>
</file>