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60" r:id="rId17"/>
    <p:sldId id="271" r:id="rId18"/>
    <p:sldId id="273" r:id="rId19"/>
    <p:sldId id="274" r:id="rId20"/>
    <p:sldId id="283" r:id="rId21"/>
    <p:sldId id="276" r:id="rId22"/>
    <p:sldId id="278" r:id="rId23"/>
    <p:sldId id="288" r:id="rId24"/>
    <p:sldId id="284" r:id="rId25"/>
    <p:sldId id="287" r:id="rId26"/>
    <p:sldId id="277" r:id="rId27"/>
    <p:sldId id="280" r:id="rId28"/>
    <p:sldId id="282" r:id="rId29"/>
    <p:sldId id="28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16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</a:t>
            </a:r>
            <a:r>
              <a:rPr lang="ru-RU" dirty="0" smtClean="0"/>
              <a:t>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1422</Words>
  <Application>Microsoft Office PowerPoint</Application>
  <PresentationFormat>On-screen Show (4:3)</PresentationFormat>
  <Paragraphs>211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2014-04-10T22:59:59Z</dcterms:modified>
</cp:coreProperties>
</file>