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85" r:id="rId8"/>
    <p:sldId id="286" r:id="rId9"/>
    <p:sldId id="261" r:id="rId10"/>
    <p:sldId id="262" r:id="rId11"/>
    <p:sldId id="263" r:id="rId12"/>
    <p:sldId id="264" r:id="rId13"/>
    <p:sldId id="265" r:id="rId14"/>
    <p:sldId id="282" r:id="rId15"/>
    <p:sldId id="266" r:id="rId16"/>
    <p:sldId id="279" r:id="rId17"/>
    <p:sldId id="280" r:id="rId18"/>
    <p:sldId id="287" r:id="rId19"/>
    <p:sldId id="267" r:id="rId20"/>
    <p:sldId id="283" r:id="rId21"/>
    <p:sldId id="278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8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69" d="100"/>
          <a:sy n="69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741" y="2528900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Microsoft Office PowerPoint</Application>
  <PresentationFormat>On-screen Show (4:3)</PresentationFormat>
  <Paragraphs>574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2012-08-13T08:02:26Z</dcterms:created>
  <dcterms:modified xsi:type="dcterms:W3CDTF">2012-08-23T23:45:28Z</dcterms:modified>
</cp:coreProperties>
</file>