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Отражение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</a:t>
            </a:r>
            <a:r>
              <a:rPr lang="en-US" sz="2800" dirty="0" smtClean="0"/>
              <a:t>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("1.0.0.0")]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en-US" dirty="0" smtClean="0"/>
              <a:t>(custom attributes)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51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/>
              <a:t>Атрибуты, используемые библиотекой классов</a:t>
            </a:r>
            <a:r>
              <a:rPr lang="ru-RU" sz="1600" b="1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68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>
                <a:ea typeface="Calibri" pitchFamily="34" charset="0"/>
                <a:cs typeface="Courier New" pitchFamily="49" charset="0"/>
              </a:rPr>
              <a:t>– задает представление класса в памяти приложения. Используя параметр </a:t>
            </a:r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.Sequential</a:t>
            </a:r>
            <a:r>
              <a:rPr lang="ru-RU" sz="160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6479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1415</Words>
  <Application>Microsoft Office PowerPoint</Application>
  <PresentationFormat>On-screen Show (4:3)</PresentationFormat>
  <Paragraphs>338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PowerPoint Presentation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Строгое имя сборки (strong name)</vt:lpstr>
      <vt:lpstr>Файл AssemblyInfo.cs</vt:lpstr>
      <vt:lpstr>Атрибуты (custom attributes)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2012-08-23T23:33:29Z</dcterms:modified>
</cp:coreProperties>
</file>